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1.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media/image19.jpg" ContentType="image/jpg"/>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56"/>
  </p:notesMasterIdLst>
  <p:handoutMasterIdLst>
    <p:handoutMasterId r:id="rId57"/>
  </p:handoutMasterIdLst>
  <p:sldIdLst>
    <p:sldId id="285" r:id="rId6"/>
    <p:sldId id="257" r:id="rId7"/>
    <p:sldId id="360" r:id="rId8"/>
    <p:sldId id="352" r:id="rId9"/>
    <p:sldId id="373" r:id="rId10"/>
    <p:sldId id="374" r:id="rId11"/>
    <p:sldId id="359" r:id="rId12"/>
    <p:sldId id="368" r:id="rId13"/>
    <p:sldId id="367" r:id="rId14"/>
    <p:sldId id="353" r:id="rId15"/>
    <p:sldId id="363" r:id="rId16"/>
    <p:sldId id="364" r:id="rId17"/>
    <p:sldId id="365" r:id="rId18"/>
    <p:sldId id="256" r:id="rId19"/>
    <p:sldId id="260" r:id="rId20"/>
    <p:sldId id="258" r:id="rId21"/>
    <p:sldId id="314" r:id="rId22"/>
    <p:sldId id="288" r:id="rId23"/>
    <p:sldId id="369" r:id="rId24"/>
    <p:sldId id="259" r:id="rId25"/>
    <p:sldId id="370" r:id="rId26"/>
    <p:sldId id="371" r:id="rId27"/>
    <p:sldId id="312" r:id="rId28"/>
    <p:sldId id="264" r:id="rId29"/>
    <p:sldId id="313" r:id="rId30"/>
    <p:sldId id="263" r:id="rId31"/>
    <p:sldId id="261" r:id="rId32"/>
    <p:sldId id="295" r:id="rId33"/>
    <p:sldId id="266" r:id="rId34"/>
    <p:sldId id="267" r:id="rId35"/>
    <p:sldId id="296" r:id="rId36"/>
    <p:sldId id="294" r:id="rId37"/>
    <p:sldId id="297" r:id="rId38"/>
    <p:sldId id="300" r:id="rId39"/>
    <p:sldId id="292" r:id="rId40"/>
    <p:sldId id="299" r:id="rId41"/>
    <p:sldId id="298" r:id="rId42"/>
    <p:sldId id="303" r:id="rId43"/>
    <p:sldId id="301" r:id="rId44"/>
    <p:sldId id="305" r:id="rId45"/>
    <p:sldId id="306" r:id="rId46"/>
    <p:sldId id="304" r:id="rId47"/>
    <p:sldId id="289" r:id="rId48"/>
    <p:sldId id="372" r:id="rId49"/>
    <p:sldId id="315" r:id="rId50"/>
    <p:sldId id="356" r:id="rId51"/>
    <p:sldId id="310" r:id="rId52"/>
    <p:sldId id="311" r:id="rId53"/>
    <p:sldId id="273" r:id="rId54"/>
    <p:sldId id="268" r:id="rId5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Mark Short" initials="MS" lastIdx="3" clrIdx="4"/>
  <p:cmAuthor id="5" name="Guy Northee" initials="GN" lastIdx="2" clrIdx="5">
    <p:extLst>
      <p:ext uri="{19B8F6BF-5375-455C-9EA6-DF929625EA0E}">
        <p15:presenceInfo xmlns:p15="http://schemas.microsoft.com/office/powerpoint/2012/main" userId="S-1-12-1-2417701869-1325549942-4059518367-58180201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188F"/>
    <a:srgbClr val="107C10"/>
    <a:srgbClr val="008272"/>
    <a:srgbClr val="B4009E"/>
    <a:srgbClr val="002050"/>
    <a:srgbClr val="00BCF2"/>
    <a:srgbClr val="525252"/>
    <a:srgbClr val="737373"/>
    <a:srgbClr val="E3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A30737-09B1-4192-9FF1-F5EEC22C847F}" v="113" dt="2021-11-22T06:07:10.5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263" autoAdjust="0"/>
  </p:normalViewPr>
  <p:slideViewPr>
    <p:cSldViewPr snapToGrid="0">
      <p:cViewPr>
        <p:scale>
          <a:sx n="73" d="100"/>
          <a:sy n="73" d="100"/>
        </p:scale>
        <p:origin x="1416" y="7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notesMaster" Target="notesMasters/notesMaster1.xml"/><Relationship Id="rId64"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handoutMaster" Target="handoutMasters/handout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deep Nair" userId="de867f30-f0e1-452b-914f-80bb3c85f24b" providerId="ADAL" clId="{9BA30737-09B1-4192-9FF1-F5EEC22C847F}"/>
    <pc:docChg chg="undo custSel addSld delSld modSld sldOrd modMainMaster">
      <pc:chgData name="Pradeep Nair" userId="de867f30-f0e1-452b-914f-80bb3c85f24b" providerId="ADAL" clId="{9BA30737-09B1-4192-9FF1-F5EEC22C847F}" dt="2021-11-22T03:26:39.806" v="1675" actId="20577"/>
      <pc:docMkLst>
        <pc:docMk/>
      </pc:docMkLst>
      <pc:sldChg chg="ord">
        <pc:chgData name="Pradeep Nair" userId="de867f30-f0e1-452b-914f-80bb3c85f24b" providerId="ADAL" clId="{9BA30737-09B1-4192-9FF1-F5EEC22C847F}" dt="2021-11-21T18:23:27.747" v="1122"/>
        <pc:sldMkLst>
          <pc:docMk/>
          <pc:sldMk cId="1325058836" sldId="256"/>
        </pc:sldMkLst>
      </pc:sldChg>
      <pc:sldChg chg="mod ord modShow">
        <pc:chgData name="Pradeep Nair" userId="de867f30-f0e1-452b-914f-80bb3c85f24b" providerId="ADAL" clId="{9BA30737-09B1-4192-9FF1-F5EEC22C847F}" dt="2021-11-21T18:23:52.957" v="1125" actId="729"/>
        <pc:sldMkLst>
          <pc:docMk/>
          <pc:sldMk cId="1076368552" sldId="257"/>
        </pc:sldMkLst>
      </pc:sldChg>
      <pc:sldChg chg="modNotesTx">
        <pc:chgData name="Pradeep Nair" userId="de867f30-f0e1-452b-914f-80bb3c85f24b" providerId="ADAL" clId="{9BA30737-09B1-4192-9FF1-F5EEC22C847F}" dt="2021-11-19T11:10:20.570" v="132" actId="313"/>
        <pc:sldMkLst>
          <pc:docMk/>
          <pc:sldMk cId="0" sldId="258"/>
        </pc:sldMkLst>
      </pc:sldChg>
      <pc:sldChg chg="modSp add mod">
        <pc:chgData name="Pradeep Nair" userId="de867f30-f0e1-452b-914f-80bb3c85f24b" providerId="ADAL" clId="{9BA30737-09B1-4192-9FF1-F5EEC22C847F}" dt="2021-11-22T03:12:37.652" v="1577" actId="403"/>
        <pc:sldMkLst>
          <pc:docMk/>
          <pc:sldMk cId="0" sldId="259"/>
        </pc:sldMkLst>
        <pc:spChg chg="mod">
          <ac:chgData name="Pradeep Nair" userId="de867f30-f0e1-452b-914f-80bb3c85f24b" providerId="ADAL" clId="{9BA30737-09B1-4192-9FF1-F5EEC22C847F}" dt="2021-11-22T03:12:37.652" v="1577" actId="403"/>
          <ac:spMkLst>
            <pc:docMk/>
            <pc:sldMk cId="0" sldId="259"/>
            <ac:spMk id="17" creationId="{D6F07054-D828-465A-8F21-C7A0C1EF04E5}"/>
          </ac:spMkLst>
        </pc:spChg>
      </pc:sldChg>
      <pc:sldChg chg="ord">
        <pc:chgData name="Pradeep Nair" userId="de867f30-f0e1-452b-914f-80bb3c85f24b" providerId="ADAL" clId="{9BA30737-09B1-4192-9FF1-F5EEC22C847F}" dt="2021-11-19T11:08:37.233" v="130"/>
        <pc:sldMkLst>
          <pc:docMk/>
          <pc:sldMk cId="3581938780" sldId="260"/>
        </pc:sldMkLst>
      </pc:sldChg>
      <pc:sldChg chg="modSp">
        <pc:chgData name="Pradeep Nair" userId="de867f30-f0e1-452b-914f-80bb3c85f24b" providerId="ADAL" clId="{9BA30737-09B1-4192-9FF1-F5EEC22C847F}" dt="2021-11-19T11:22:21.585" v="210" actId="20577"/>
        <pc:sldMkLst>
          <pc:docMk/>
          <pc:sldMk cId="0" sldId="263"/>
        </pc:sldMkLst>
        <pc:spChg chg="mod">
          <ac:chgData name="Pradeep Nair" userId="de867f30-f0e1-452b-914f-80bb3c85f24b" providerId="ADAL" clId="{9BA30737-09B1-4192-9FF1-F5EEC22C847F}" dt="2021-11-19T11:22:21.585" v="210" actId="20577"/>
          <ac:spMkLst>
            <pc:docMk/>
            <pc:sldMk cId="0" sldId="263"/>
            <ac:spMk id="3" creationId="{00000000-0000-0000-0000-000000000000}"/>
          </ac:spMkLst>
        </pc:spChg>
      </pc:sldChg>
      <pc:sldChg chg="modSp add mod modNotesTx">
        <pc:chgData name="Pradeep Nair" userId="de867f30-f0e1-452b-914f-80bb3c85f24b" providerId="ADAL" clId="{9BA30737-09B1-4192-9FF1-F5EEC22C847F}" dt="2021-11-19T11:48:30.485" v="756" actId="20577"/>
        <pc:sldMkLst>
          <pc:docMk/>
          <pc:sldMk cId="0" sldId="264"/>
        </pc:sldMkLst>
        <pc:spChg chg="mod">
          <ac:chgData name="Pradeep Nair" userId="de867f30-f0e1-452b-914f-80bb3c85f24b" providerId="ADAL" clId="{9BA30737-09B1-4192-9FF1-F5EEC22C847F}" dt="2021-11-19T11:48:00.165" v="745" actId="1076"/>
          <ac:spMkLst>
            <pc:docMk/>
            <pc:sldMk cId="0" sldId="264"/>
            <ac:spMk id="6" creationId="{00000000-0000-0000-0000-000000000000}"/>
          </ac:spMkLst>
        </pc:spChg>
        <pc:spChg chg="mod">
          <ac:chgData name="Pradeep Nair" userId="de867f30-f0e1-452b-914f-80bb3c85f24b" providerId="ADAL" clId="{9BA30737-09B1-4192-9FF1-F5EEC22C847F}" dt="2021-11-19T11:18:41.958" v="181" actId="14100"/>
          <ac:spMkLst>
            <pc:docMk/>
            <pc:sldMk cId="0" sldId="264"/>
            <ac:spMk id="11" creationId="{00000000-0000-0000-0000-000000000000}"/>
          </ac:spMkLst>
        </pc:spChg>
        <pc:spChg chg="mod">
          <ac:chgData name="Pradeep Nair" userId="de867f30-f0e1-452b-914f-80bb3c85f24b" providerId="ADAL" clId="{9BA30737-09B1-4192-9FF1-F5EEC22C847F}" dt="2021-11-19T11:18:31.568" v="179" actId="1076"/>
          <ac:spMkLst>
            <pc:docMk/>
            <pc:sldMk cId="0" sldId="264"/>
            <ac:spMk id="12" creationId="{00000000-0000-0000-0000-000000000000}"/>
          </ac:spMkLst>
        </pc:spChg>
        <pc:spChg chg="mod">
          <ac:chgData name="Pradeep Nair" userId="de867f30-f0e1-452b-914f-80bb3c85f24b" providerId="ADAL" clId="{9BA30737-09B1-4192-9FF1-F5EEC22C847F}" dt="2021-11-19T11:18:27.475" v="178" actId="1076"/>
          <ac:spMkLst>
            <pc:docMk/>
            <pc:sldMk cId="0" sldId="264"/>
            <ac:spMk id="13" creationId="{00000000-0000-0000-0000-000000000000}"/>
          </ac:spMkLst>
        </pc:spChg>
        <pc:spChg chg="mod">
          <ac:chgData name="Pradeep Nair" userId="de867f30-f0e1-452b-914f-80bb3c85f24b" providerId="ADAL" clId="{9BA30737-09B1-4192-9FF1-F5EEC22C847F}" dt="2021-11-19T11:19:18.139" v="185" actId="207"/>
          <ac:spMkLst>
            <pc:docMk/>
            <pc:sldMk cId="0" sldId="264"/>
            <ac:spMk id="14" creationId="{00000000-0000-0000-0000-000000000000}"/>
          </ac:spMkLst>
        </pc:spChg>
        <pc:grpChg chg="mod">
          <ac:chgData name="Pradeep Nair" userId="de867f30-f0e1-452b-914f-80bb3c85f24b" providerId="ADAL" clId="{9BA30737-09B1-4192-9FF1-F5EEC22C847F}" dt="2021-11-19T11:17:40.539" v="164" actId="1076"/>
          <ac:grpSpMkLst>
            <pc:docMk/>
            <pc:sldMk cId="0" sldId="264"/>
            <ac:grpSpMk id="15" creationId="{481C567B-999A-4389-A640-B686C426EE26}"/>
          </ac:grpSpMkLst>
        </pc:grpChg>
        <pc:graphicFrameChg chg="mod modGraphic">
          <ac:chgData name="Pradeep Nair" userId="de867f30-f0e1-452b-914f-80bb3c85f24b" providerId="ADAL" clId="{9BA30737-09B1-4192-9FF1-F5EEC22C847F}" dt="2021-11-19T11:19:25.256" v="187" actId="20577"/>
          <ac:graphicFrameMkLst>
            <pc:docMk/>
            <pc:sldMk cId="0" sldId="264"/>
            <ac:graphicFrameMk id="9" creationId="{00000000-0000-0000-0000-000000000000}"/>
          </ac:graphicFrameMkLst>
        </pc:graphicFrameChg>
        <pc:graphicFrameChg chg="mod modGraphic">
          <ac:chgData name="Pradeep Nair" userId="de867f30-f0e1-452b-914f-80bb3c85f24b" providerId="ADAL" clId="{9BA30737-09B1-4192-9FF1-F5EEC22C847F}" dt="2021-11-19T11:47:30.015" v="735" actId="14100"/>
          <ac:graphicFrameMkLst>
            <pc:docMk/>
            <pc:sldMk cId="0" sldId="264"/>
            <ac:graphicFrameMk id="10" creationId="{00000000-0000-0000-0000-000000000000}"/>
          </ac:graphicFrameMkLst>
        </pc:graphicFrameChg>
      </pc:sldChg>
      <pc:sldChg chg="ord modNotesTx">
        <pc:chgData name="Pradeep Nair" userId="de867f30-f0e1-452b-914f-80bb3c85f24b" providerId="ADAL" clId="{9BA30737-09B1-4192-9FF1-F5EEC22C847F}" dt="2021-11-22T03:15:09.444" v="1635" actId="20577"/>
        <pc:sldMkLst>
          <pc:docMk/>
          <pc:sldMk cId="0" sldId="266"/>
        </pc:sldMkLst>
      </pc:sldChg>
      <pc:sldChg chg="ord modNotesTx">
        <pc:chgData name="Pradeep Nair" userId="de867f30-f0e1-452b-914f-80bb3c85f24b" providerId="ADAL" clId="{9BA30737-09B1-4192-9FF1-F5EEC22C847F}" dt="2021-11-22T03:15:19.670" v="1637" actId="20577"/>
        <pc:sldMkLst>
          <pc:docMk/>
          <pc:sldMk cId="0" sldId="267"/>
        </pc:sldMkLst>
      </pc:sldChg>
      <pc:sldChg chg="del">
        <pc:chgData name="Pradeep Nair" userId="de867f30-f0e1-452b-914f-80bb3c85f24b" providerId="ADAL" clId="{9BA30737-09B1-4192-9FF1-F5EEC22C847F}" dt="2021-11-21T18:27:58.652" v="1144" actId="47"/>
        <pc:sldMkLst>
          <pc:docMk/>
          <pc:sldMk cId="3319443803" sldId="269"/>
        </pc:sldMkLst>
      </pc:sldChg>
      <pc:sldChg chg="del">
        <pc:chgData name="Pradeep Nair" userId="de867f30-f0e1-452b-914f-80bb3c85f24b" providerId="ADAL" clId="{9BA30737-09B1-4192-9FF1-F5EEC22C847F}" dt="2021-11-21T18:27:58.652" v="1144" actId="47"/>
        <pc:sldMkLst>
          <pc:docMk/>
          <pc:sldMk cId="1533912898" sldId="271"/>
        </pc:sldMkLst>
      </pc:sldChg>
      <pc:sldChg chg="modSp mod">
        <pc:chgData name="Pradeep Nair" userId="de867f30-f0e1-452b-914f-80bb3c85f24b" providerId="ADAL" clId="{9BA30737-09B1-4192-9FF1-F5EEC22C847F}" dt="2021-11-21T18:28:07.072" v="1145" actId="404"/>
        <pc:sldMkLst>
          <pc:docMk/>
          <pc:sldMk cId="1459201185" sldId="273"/>
        </pc:sldMkLst>
        <pc:spChg chg="mod">
          <ac:chgData name="Pradeep Nair" userId="de867f30-f0e1-452b-914f-80bb3c85f24b" providerId="ADAL" clId="{9BA30737-09B1-4192-9FF1-F5EEC22C847F}" dt="2021-11-21T18:28:07.072" v="1145" actId="404"/>
          <ac:spMkLst>
            <pc:docMk/>
            <pc:sldMk cId="1459201185" sldId="273"/>
            <ac:spMk id="7" creationId="{00000000-0000-0000-0000-000000000000}"/>
          </ac:spMkLst>
        </pc:spChg>
      </pc:sldChg>
      <pc:sldChg chg="mod ord modShow">
        <pc:chgData name="Pradeep Nair" userId="de867f30-f0e1-452b-914f-80bb3c85f24b" providerId="ADAL" clId="{9BA30737-09B1-4192-9FF1-F5EEC22C847F}" dt="2021-11-19T11:12:00.990" v="140" actId="729"/>
        <pc:sldMkLst>
          <pc:docMk/>
          <pc:sldMk cId="24176603" sldId="288"/>
        </pc:sldMkLst>
      </pc:sldChg>
      <pc:sldChg chg="addSp modSp mod modAnim modShow">
        <pc:chgData name="Pradeep Nair" userId="de867f30-f0e1-452b-914f-80bb3c85f24b" providerId="ADAL" clId="{9BA30737-09B1-4192-9FF1-F5EEC22C847F}" dt="2021-11-20T10:03:18.413" v="1044" actId="729"/>
        <pc:sldMkLst>
          <pc:docMk/>
          <pc:sldMk cId="1931439076" sldId="289"/>
        </pc:sldMkLst>
        <pc:spChg chg="mod">
          <ac:chgData name="Pradeep Nair" userId="de867f30-f0e1-452b-914f-80bb3c85f24b" providerId="ADAL" clId="{9BA30737-09B1-4192-9FF1-F5EEC22C847F}" dt="2021-11-20T09:54:44.527" v="1028" actId="1037"/>
          <ac:spMkLst>
            <pc:docMk/>
            <pc:sldMk cId="1931439076" sldId="289"/>
            <ac:spMk id="10" creationId="{00000000-0000-0000-0000-000000000000}"/>
          </ac:spMkLst>
        </pc:spChg>
        <pc:spChg chg="mod">
          <ac:chgData name="Pradeep Nair" userId="de867f30-f0e1-452b-914f-80bb3c85f24b" providerId="ADAL" clId="{9BA30737-09B1-4192-9FF1-F5EEC22C847F}" dt="2021-11-20T09:54:44.527" v="1028" actId="1037"/>
          <ac:spMkLst>
            <pc:docMk/>
            <pc:sldMk cId="1931439076" sldId="289"/>
            <ac:spMk id="11" creationId="{00000000-0000-0000-0000-000000000000}"/>
          </ac:spMkLst>
        </pc:spChg>
        <pc:spChg chg="mod">
          <ac:chgData name="Pradeep Nair" userId="de867f30-f0e1-452b-914f-80bb3c85f24b" providerId="ADAL" clId="{9BA30737-09B1-4192-9FF1-F5EEC22C847F}" dt="2021-11-20T09:54:44.527" v="1028" actId="1037"/>
          <ac:spMkLst>
            <pc:docMk/>
            <pc:sldMk cId="1931439076" sldId="289"/>
            <ac:spMk id="13" creationId="{00000000-0000-0000-0000-000000000000}"/>
          </ac:spMkLst>
        </pc:spChg>
        <pc:spChg chg="mod">
          <ac:chgData name="Pradeep Nair" userId="de867f30-f0e1-452b-914f-80bb3c85f24b" providerId="ADAL" clId="{9BA30737-09B1-4192-9FF1-F5EEC22C847F}" dt="2021-11-20T09:54:44.527" v="1028" actId="1037"/>
          <ac:spMkLst>
            <pc:docMk/>
            <pc:sldMk cId="1931439076" sldId="289"/>
            <ac:spMk id="14" creationId="{00000000-0000-0000-0000-000000000000}"/>
          </ac:spMkLst>
        </pc:spChg>
        <pc:spChg chg="mod">
          <ac:chgData name="Pradeep Nair" userId="de867f30-f0e1-452b-914f-80bb3c85f24b" providerId="ADAL" clId="{9BA30737-09B1-4192-9FF1-F5EEC22C847F}" dt="2021-11-20T09:54:44.527" v="1028" actId="1037"/>
          <ac:spMkLst>
            <pc:docMk/>
            <pc:sldMk cId="1931439076" sldId="289"/>
            <ac:spMk id="16" creationId="{00000000-0000-0000-0000-000000000000}"/>
          </ac:spMkLst>
        </pc:spChg>
        <pc:spChg chg="mod">
          <ac:chgData name="Pradeep Nair" userId="de867f30-f0e1-452b-914f-80bb3c85f24b" providerId="ADAL" clId="{9BA30737-09B1-4192-9FF1-F5EEC22C847F}" dt="2021-11-20T09:54:44.527" v="1028" actId="1037"/>
          <ac:spMkLst>
            <pc:docMk/>
            <pc:sldMk cId="1931439076" sldId="289"/>
            <ac:spMk id="17" creationId="{00000000-0000-0000-0000-000000000000}"/>
          </ac:spMkLst>
        </pc:spChg>
        <pc:spChg chg="mod">
          <ac:chgData name="Pradeep Nair" userId="de867f30-f0e1-452b-914f-80bb3c85f24b" providerId="ADAL" clId="{9BA30737-09B1-4192-9FF1-F5EEC22C847F}" dt="2021-11-20T09:54:44.527" v="1028" actId="1037"/>
          <ac:spMkLst>
            <pc:docMk/>
            <pc:sldMk cId="1931439076" sldId="289"/>
            <ac:spMk id="19" creationId="{00000000-0000-0000-0000-000000000000}"/>
          </ac:spMkLst>
        </pc:spChg>
        <pc:spChg chg="mod">
          <ac:chgData name="Pradeep Nair" userId="de867f30-f0e1-452b-914f-80bb3c85f24b" providerId="ADAL" clId="{9BA30737-09B1-4192-9FF1-F5EEC22C847F}" dt="2021-11-20T09:58:11.984" v="1043" actId="207"/>
          <ac:spMkLst>
            <pc:docMk/>
            <pc:sldMk cId="1931439076" sldId="289"/>
            <ac:spMk id="22" creationId="{00000000-0000-0000-0000-000000000000}"/>
          </ac:spMkLst>
        </pc:spChg>
        <pc:spChg chg="mod">
          <ac:chgData name="Pradeep Nair" userId="de867f30-f0e1-452b-914f-80bb3c85f24b" providerId="ADAL" clId="{9BA30737-09B1-4192-9FF1-F5EEC22C847F}" dt="2021-11-20T09:54:44.527" v="1028" actId="1037"/>
          <ac:spMkLst>
            <pc:docMk/>
            <pc:sldMk cId="1931439076" sldId="289"/>
            <ac:spMk id="38" creationId="{00000000-0000-0000-0000-000000000000}"/>
          </ac:spMkLst>
        </pc:spChg>
        <pc:spChg chg="mod">
          <ac:chgData name="Pradeep Nair" userId="de867f30-f0e1-452b-914f-80bb3c85f24b" providerId="ADAL" clId="{9BA30737-09B1-4192-9FF1-F5EEC22C847F}" dt="2021-11-20T09:56:58.132" v="1042" actId="207"/>
          <ac:spMkLst>
            <pc:docMk/>
            <pc:sldMk cId="1931439076" sldId="289"/>
            <ac:spMk id="40" creationId="{00000000-0000-0000-0000-000000000000}"/>
          </ac:spMkLst>
        </pc:spChg>
        <pc:spChg chg="mod">
          <ac:chgData name="Pradeep Nair" userId="de867f30-f0e1-452b-914f-80bb3c85f24b" providerId="ADAL" clId="{9BA30737-09B1-4192-9FF1-F5EEC22C847F}" dt="2021-11-20T09:54:44.527" v="1028" actId="1037"/>
          <ac:spMkLst>
            <pc:docMk/>
            <pc:sldMk cId="1931439076" sldId="289"/>
            <ac:spMk id="45" creationId="{00000000-0000-0000-0000-000000000000}"/>
          </ac:spMkLst>
        </pc:spChg>
        <pc:spChg chg="mod">
          <ac:chgData name="Pradeep Nair" userId="de867f30-f0e1-452b-914f-80bb3c85f24b" providerId="ADAL" clId="{9BA30737-09B1-4192-9FF1-F5EEC22C847F}" dt="2021-11-20T09:54:44.527" v="1028" actId="1037"/>
          <ac:spMkLst>
            <pc:docMk/>
            <pc:sldMk cId="1931439076" sldId="289"/>
            <ac:spMk id="53" creationId="{00000000-0000-0000-0000-000000000000}"/>
          </ac:spMkLst>
        </pc:spChg>
        <pc:spChg chg="mod">
          <ac:chgData name="Pradeep Nair" userId="de867f30-f0e1-452b-914f-80bb3c85f24b" providerId="ADAL" clId="{9BA30737-09B1-4192-9FF1-F5EEC22C847F}" dt="2021-11-20T09:54:44.527" v="1028" actId="1037"/>
          <ac:spMkLst>
            <pc:docMk/>
            <pc:sldMk cId="1931439076" sldId="289"/>
            <ac:spMk id="56" creationId="{00000000-0000-0000-0000-000000000000}"/>
          </ac:spMkLst>
        </pc:spChg>
        <pc:grpChg chg="mod">
          <ac:chgData name="Pradeep Nair" userId="de867f30-f0e1-452b-914f-80bb3c85f24b" providerId="ADAL" clId="{9BA30737-09B1-4192-9FF1-F5EEC22C847F}" dt="2021-11-20T09:54:44.527" v="1028" actId="1037"/>
          <ac:grpSpMkLst>
            <pc:docMk/>
            <pc:sldMk cId="1931439076" sldId="289"/>
            <ac:grpSpMk id="9" creationId="{00000000-0000-0000-0000-000000000000}"/>
          </ac:grpSpMkLst>
        </pc:grpChg>
        <pc:grpChg chg="mod">
          <ac:chgData name="Pradeep Nair" userId="de867f30-f0e1-452b-914f-80bb3c85f24b" providerId="ADAL" clId="{9BA30737-09B1-4192-9FF1-F5EEC22C847F}" dt="2021-11-20T09:54:44.527" v="1028" actId="1037"/>
          <ac:grpSpMkLst>
            <pc:docMk/>
            <pc:sldMk cId="1931439076" sldId="289"/>
            <ac:grpSpMk id="12" creationId="{00000000-0000-0000-0000-000000000000}"/>
          </ac:grpSpMkLst>
        </pc:grpChg>
        <pc:grpChg chg="mod">
          <ac:chgData name="Pradeep Nair" userId="de867f30-f0e1-452b-914f-80bb3c85f24b" providerId="ADAL" clId="{9BA30737-09B1-4192-9FF1-F5EEC22C847F}" dt="2021-11-20T09:54:44.527" v="1028" actId="1037"/>
          <ac:grpSpMkLst>
            <pc:docMk/>
            <pc:sldMk cId="1931439076" sldId="289"/>
            <ac:grpSpMk id="15" creationId="{00000000-0000-0000-0000-000000000000}"/>
          </ac:grpSpMkLst>
        </pc:grpChg>
        <pc:grpChg chg="mod">
          <ac:chgData name="Pradeep Nair" userId="de867f30-f0e1-452b-914f-80bb3c85f24b" providerId="ADAL" clId="{9BA30737-09B1-4192-9FF1-F5EEC22C847F}" dt="2021-11-20T09:54:44.527" v="1028" actId="1037"/>
          <ac:grpSpMkLst>
            <pc:docMk/>
            <pc:sldMk cId="1931439076" sldId="289"/>
            <ac:grpSpMk id="18" creationId="{00000000-0000-0000-0000-000000000000}"/>
          </ac:grpSpMkLst>
        </pc:grpChg>
        <pc:grpChg chg="mod">
          <ac:chgData name="Pradeep Nair" userId="de867f30-f0e1-452b-914f-80bb3c85f24b" providerId="ADAL" clId="{9BA30737-09B1-4192-9FF1-F5EEC22C847F}" dt="2021-11-20T09:54:29.351" v="994" actId="14100"/>
          <ac:grpSpMkLst>
            <pc:docMk/>
            <pc:sldMk cId="1931439076" sldId="289"/>
            <ac:grpSpMk id="39" creationId="{00000000-0000-0000-0000-000000000000}"/>
          </ac:grpSpMkLst>
        </pc:grpChg>
        <pc:grpChg chg="mod">
          <ac:chgData name="Pradeep Nair" userId="de867f30-f0e1-452b-914f-80bb3c85f24b" providerId="ADAL" clId="{9BA30737-09B1-4192-9FF1-F5EEC22C847F}" dt="2021-11-20T09:54:44.527" v="1028" actId="1037"/>
          <ac:grpSpMkLst>
            <pc:docMk/>
            <pc:sldMk cId="1931439076" sldId="289"/>
            <ac:grpSpMk id="52" creationId="{00000000-0000-0000-0000-000000000000}"/>
          </ac:grpSpMkLst>
        </pc:grpChg>
        <pc:grpChg chg="mod">
          <ac:chgData name="Pradeep Nair" userId="de867f30-f0e1-452b-914f-80bb3c85f24b" providerId="ADAL" clId="{9BA30737-09B1-4192-9FF1-F5EEC22C847F}" dt="2021-11-20T09:54:44.527" v="1028" actId="1037"/>
          <ac:grpSpMkLst>
            <pc:docMk/>
            <pc:sldMk cId="1931439076" sldId="289"/>
            <ac:grpSpMk id="55" creationId="{00000000-0000-0000-0000-000000000000}"/>
          </ac:grpSpMkLst>
        </pc:grpChg>
        <pc:picChg chg="mod">
          <ac:chgData name="Pradeep Nair" userId="de867f30-f0e1-452b-914f-80bb3c85f24b" providerId="ADAL" clId="{9BA30737-09B1-4192-9FF1-F5EEC22C847F}" dt="2021-11-20T09:54:44.527" v="1028" actId="1037"/>
          <ac:picMkLst>
            <pc:docMk/>
            <pc:sldMk cId="1931439076" sldId="289"/>
            <ac:picMk id="20" creationId="{00000000-0000-0000-0000-000000000000}"/>
          </ac:picMkLst>
        </pc:picChg>
        <pc:picChg chg="mod">
          <ac:chgData name="Pradeep Nair" userId="de867f30-f0e1-452b-914f-80bb3c85f24b" providerId="ADAL" clId="{9BA30737-09B1-4192-9FF1-F5EEC22C847F}" dt="2021-11-20T09:54:44.527" v="1028" actId="1037"/>
          <ac:picMkLst>
            <pc:docMk/>
            <pc:sldMk cId="1931439076" sldId="289"/>
            <ac:picMk id="42" creationId="{00000000-0000-0000-0000-000000000000}"/>
          </ac:picMkLst>
        </pc:picChg>
        <pc:picChg chg="mod">
          <ac:chgData name="Pradeep Nair" userId="de867f30-f0e1-452b-914f-80bb3c85f24b" providerId="ADAL" clId="{9BA30737-09B1-4192-9FF1-F5EEC22C847F}" dt="2021-11-20T09:54:44.527" v="1028" actId="1037"/>
          <ac:picMkLst>
            <pc:docMk/>
            <pc:sldMk cId="1931439076" sldId="289"/>
            <ac:picMk id="54" creationId="{00000000-0000-0000-0000-000000000000}"/>
          </ac:picMkLst>
        </pc:picChg>
        <pc:picChg chg="mod">
          <ac:chgData name="Pradeep Nair" userId="de867f30-f0e1-452b-914f-80bb3c85f24b" providerId="ADAL" clId="{9BA30737-09B1-4192-9FF1-F5EEC22C847F}" dt="2021-11-20T09:54:44.527" v="1028" actId="1037"/>
          <ac:picMkLst>
            <pc:docMk/>
            <pc:sldMk cId="1931439076" sldId="289"/>
            <ac:picMk id="57" creationId="{00000000-0000-0000-0000-000000000000}"/>
          </ac:picMkLst>
        </pc:picChg>
        <pc:cxnChg chg="mod">
          <ac:chgData name="Pradeep Nair" userId="de867f30-f0e1-452b-914f-80bb3c85f24b" providerId="ADAL" clId="{9BA30737-09B1-4192-9FF1-F5EEC22C847F}" dt="2021-11-20T09:54:53.182" v="1029" actId="14100"/>
          <ac:cxnSpMkLst>
            <pc:docMk/>
            <pc:sldMk cId="1931439076" sldId="289"/>
            <ac:cxnSpMk id="43" creationId="{00000000-0000-0000-0000-000000000000}"/>
          </ac:cxnSpMkLst>
        </pc:cxnChg>
        <pc:cxnChg chg="add mod">
          <ac:chgData name="Pradeep Nair" userId="de867f30-f0e1-452b-914f-80bb3c85f24b" providerId="ADAL" clId="{9BA30737-09B1-4192-9FF1-F5EEC22C847F}" dt="2021-11-20T09:55:20.882" v="1031" actId="14100"/>
          <ac:cxnSpMkLst>
            <pc:docMk/>
            <pc:sldMk cId="1931439076" sldId="289"/>
            <ac:cxnSpMk id="58" creationId="{B4AFA415-AE26-4539-B832-0C33EB18D1E7}"/>
          </ac:cxnSpMkLst>
        </pc:cxnChg>
      </pc:sldChg>
      <pc:sldChg chg="modSp mod">
        <pc:chgData name="Pradeep Nair" userId="de867f30-f0e1-452b-914f-80bb3c85f24b" providerId="ADAL" clId="{9BA30737-09B1-4192-9FF1-F5EEC22C847F}" dt="2021-11-21T05:12:26.607" v="1073" actId="14100"/>
        <pc:sldMkLst>
          <pc:docMk/>
          <pc:sldMk cId="540406654" sldId="292"/>
        </pc:sldMkLst>
        <pc:spChg chg="mod">
          <ac:chgData name="Pradeep Nair" userId="de867f30-f0e1-452b-914f-80bb3c85f24b" providerId="ADAL" clId="{9BA30737-09B1-4192-9FF1-F5EEC22C847F}" dt="2021-11-21T05:12:15.720" v="1072" actId="20577"/>
          <ac:spMkLst>
            <pc:docMk/>
            <pc:sldMk cId="540406654" sldId="292"/>
            <ac:spMk id="4" creationId="{00000000-0000-0000-0000-000000000000}"/>
          </ac:spMkLst>
        </pc:spChg>
        <pc:picChg chg="mod">
          <ac:chgData name="Pradeep Nair" userId="de867f30-f0e1-452b-914f-80bb3c85f24b" providerId="ADAL" clId="{9BA30737-09B1-4192-9FF1-F5EEC22C847F}" dt="2021-11-21T05:12:26.607" v="1073" actId="14100"/>
          <ac:picMkLst>
            <pc:docMk/>
            <pc:sldMk cId="540406654" sldId="292"/>
            <ac:picMk id="3" creationId="{EA3E4CA8-1123-44AC-92F3-12EC4F4C80F8}"/>
          </ac:picMkLst>
        </pc:picChg>
      </pc:sldChg>
      <pc:sldChg chg="modSp mod">
        <pc:chgData name="Pradeep Nair" userId="de867f30-f0e1-452b-914f-80bb3c85f24b" providerId="ADAL" clId="{9BA30737-09B1-4192-9FF1-F5EEC22C847F}" dt="2021-11-22T03:14:57.379" v="1631" actId="14100"/>
        <pc:sldMkLst>
          <pc:docMk/>
          <pc:sldMk cId="1421768149" sldId="295"/>
        </pc:sldMkLst>
        <pc:spChg chg="mod">
          <ac:chgData name="Pradeep Nair" userId="de867f30-f0e1-452b-914f-80bb3c85f24b" providerId="ADAL" clId="{9BA30737-09B1-4192-9FF1-F5EEC22C847F}" dt="2021-11-19T11:23:20.454" v="211" actId="33524"/>
          <ac:spMkLst>
            <pc:docMk/>
            <pc:sldMk cId="1421768149" sldId="295"/>
            <ac:spMk id="5" creationId="{00000000-0000-0000-0000-000000000000}"/>
          </ac:spMkLst>
        </pc:spChg>
        <pc:picChg chg="mod">
          <ac:chgData name="Pradeep Nair" userId="de867f30-f0e1-452b-914f-80bb3c85f24b" providerId="ADAL" clId="{9BA30737-09B1-4192-9FF1-F5EEC22C847F}" dt="2021-11-22T03:14:57.379" v="1631" actId="14100"/>
          <ac:picMkLst>
            <pc:docMk/>
            <pc:sldMk cId="1421768149" sldId="295"/>
            <ac:picMk id="6" creationId="{00000000-0000-0000-0000-000000000000}"/>
          </ac:picMkLst>
        </pc:picChg>
      </pc:sldChg>
      <pc:sldChg chg="modSp mod">
        <pc:chgData name="Pradeep Nair" userId="de867f30-f0e1-452b-914f-80bb3c85f24b" providerId="ADAL" clId="{9BA30737-09B1-4192-9FF1-F5EEC22C847F}" dt="2021-11-19T11:53:12.155" v="982" actId="20577"/>
        <pc:sldMkLst>
          <pc:docMk/>
          <pc:sldMk cId="23302086" sldId="296"/>
        </pc:sldMkLst>
        <pc:spChg chg="mod">
          <ac:chgData name="Pradeep Nair" userId="de867f30-f0e1-452b-914f-80bb3c85f24b" providerId="ADAL" clId="{9BA30737-09B1-4192-9FF1-F5EEC22C847F}" dt="2021-11-19T11:53:12.155" v="982" actId="20577"/>
          <ac:spMkLst>
            <pc:docMk/>
            <pc:sldMk cId="23302086" sldId="296"/>
            <ac:spMk id="5" creationId="{00000000-0000-0000-0000-000000000000}"/>
          </ac:spMkLst>
        </pc:spChg>
        <pc:picChg chg="mod">
          <ac:chgData name="Pradeep Nair" userId="de867f30-f0e1-452b-914f-80bb3c85f24b" providerId="ADAL" clId="{9BA30737-09B1-4192-9FF1-F5EEC22C847F}" dt="2021-11-19T11:53:07.519" v="980" actId="14100"/>
          <ac:picMkLst>
            <pc:docMk/>
            <pc:sldMk cId="23302086" sldId="296"/>
            <ac:picMk id="7" creationId="{00000000-0000-0000-0000-000000000000}"/>
          </ac:picMkLst>
        </pc:picChg>
      </pc:sldChg>
      <pc:sldChg chg="modNotesTx">
        <pc:chgData name="Pradeep Nair" userId="de867f30-f0e1-452b-914f-80bb3c85f24b" providerId="ADAL" clId="{9BA30737-09B1-4192-9FF1-F5EEC22C847F}" dt="2021-11-20T08:26:53.767" v="983" actId="113"/>
        <pc:sldMkLst>
          <pc:docMk/>
          <pc:sldMk cId="1639909806" sldId="297"/>
        </pc:sldMkLst>
      </pc:sldChg>
      <pc:sldChg chg="modSp mod">
        <pc:chgData name="Pradeep Nair" userId="de867f30-f0e1-452b-914f-80bb3c85f24b" providerId="ADAL" clId="{9BA30737-09B1-4192-9FF1-F5EEC22C847F}" dt="2021-11-21T05:12:58.821" v="1076" actId="108"/>
        <pc:sldMkLst>
          <pc:docMk/>
          <pc:sldMk cId="1591925318" sldId="299"/>
        </pc:sldMkLst>
        <pc:spChg chg="mod">
          <ac:chgData name="Pradeep Nair" userId="de867f30-f0e1-452b-914f-80bb3c85f24b" providerId="ADAL" clId="{9BA30737-09B1-4192-9FF1-F5EEC22C847F}" dt="2021-11-21T05:12:58.821" v="1076" actId="108"/>
          <ac:spMkLst>
            <pc:docMk/>
            <pc:sldMk cId="1591925318" sldId="299"/>
            <ac:spMk id="7" creationId="{00000000-0000-0000-0000-000000000000}"/>
          </ac:spMkLst>
        </pc:spChg>
      </pc:sldChg>
      <pc:sldChg chg="modNotesTx">
        <pc:chgData name="Pradeep Nair" userId="de867f30-f0e1-452b-914f-80bb3c85f24b" providerId="ADAL" clId="{9BA30737-09B1-4192-9FF1-F5EEC22C847F}" dt="2021-11-22T03:25:01.026" v="1673" actId="113"/>
        <pc:sldMkLst>
          <pc:docMk/>
          <pc:sldMk cId="452968683" sldId="306"/>
        </pc:sldMkLst>
      </pc:sldChg>
      <pc:sldChg chg="modNotesTx">
        <pc:chgData name="Pradeep Nair" userId="de867f30-f0e1-452b-914f-80bb3c85f24b" providerId="ADAL" clId="{9BA30737-09B1-4192-9FF1-F5EEC22C847F}" dt="2021-11-22T03:26:39.806" v="1675" actId="20577"/>
        <pc:sldMkLst>
          <pc:docMk/>
          <pc:sldMk cId="2097453526" sldId="311"/>
        </pc:sldMkLst>
      </pc:sldChg>
      <pc:sldChg chg="addSp modSp mod modAnim modNotesTx">
        <pc:chgData name="Pradeep Nair" userId="de867f30-f0e1-452b-914f-80bb3c85f24b" providerId="ADAL" clId="{9BA30737-09B1-4192-9FF1-F5EEC22C847F}" dt="2021-11-22T03:13:51.034" v="1627" actId="20577"/>
        <pc:sldMkLst>
          <pc:docMk/>
          <pc:sldMk cId="265834375" sldId="312"/>
        </pc:sldMkLst>
        <pc:spChg chg="mod">
          <ac:chgData name="Pradeep Nair" userId="de867f30-f0e1-452b-914f-80bb3c85f24b" providerId="ADAL" clId="{9BA30737-09B1-4192-9FF1-F5EEC22C847F}" dt="2021-11-19T11:36:30.984" v="227" actId="20577"/>
          <ac:spMkLst>
            <pc:docMk/>
            <pc:sldMk cId="265834375" sldId="312"/>
            <ac:spMk id="2" creationId="{00000000-0000-0000-0000-000000000000}"/>
          </ac:spMkLst>
        </pc:spChg>
        <pc:spChg chg="add mod">
          <ac:chgData name="Pradeep Nair" userId="de867f30-f0e1-452b-914f-80bb3c85f24b" providerId="ADAL" clId="{9BA30737-09B1-4192-9FF1-F5EEC22C847F}" dt="2021-11-19T11:43:05.255" v="572" actId="14100"/>
          <ac:spMkLst>
            <pc:docMk/>
            <pc:sldMk cId="265834375" sldId="312"/>
            <ac:spMk id="3" creationId="{995D601E-3222-4FE9-95CA-F8BA6D0A67F1}"/>
          </ac:spMkLst>
        </pc:spChg>
      </pc:sldChg>
      <pc:sldChg chg="modSp mod">
        <pc:chgData name="Pradeep Nair" userId="de867f30-f0e1-452b-914f-80bb3c85f24b" providerId="ADAL" clId="{9BA30737-09B1-4192-9FF1-F5EEC22C847F}" dt="2021-11-22T03:14:37.102" v="1630" actId="20577"/>
        <pc:sldMkLst>
          <pc:docMk/>
          <pc:sldMk cId="1406138147" sldId="313"/>
        </pc:sldMkLst>
        <pc:spChg chg="mod">
          <ac:chgData name="Pradeep Nair" userId="de867f30-f0e1-452b-914f-80bb3c85f24b" providerId="ADAL" clId="{9BA30737-09B1-4192-9FF1-F5EEC22C847F}" dt="2021-11-22T03:14:37.102" v="1630" actId="20577"/>
          <ac:spMkLst>
            <pc:docMk/>
            <pc:sldMk cId="1406138147" sldId="313"/>
            <ac:spMk id="4" creationId="{00000000-0000-0000-0000-000000000000}"/>
          </ac:spMkLst>
        </pc:spChg>
      </pc:sldChg>
      <pc:sldChg chg="ord modNotesTx">
        <pc:chgData name="Pradeep Nair" userId="de867f30-f0e1-452b-914f-80bb3c85f24b" providerId="ADAL" clId="{9BA30737-09B1-4192-9FF1-F5EEC22C847F}" dt="2021-11-19T11:11:11.343" v="138" actId="33524"/>
        <pc:sldMkLst>
          <pc:docMk/>
          <pc:sldMk cId="1748244157" sldId="314"/>
        </pc:sldMkLst>
      </pc:sldChg>
      <pc:sldChg chg="del">
        <pc:chgData name="Pradeep Nair" userId="de867f30-f0e1-452b-914f-80bb3c85f24b" providerId="ADAL" clId="{9BA30737-09B1-4192-9FF1-F5EEC22C847F}" dt="2021-11-19T10:58:55.707" v="10" actId="2696"/>
        <pc:sldMkLst>
          <pc:docMk/>
          <pc:sldMk cId="4147125885" sldId="351"/>
        </pc:sldMkLst>
      </pc:sldChg>
      <pc:sldChg chg="modSp mod ord">
        <pc:chgData name="Pradeep Nair" userId="de867f30-f0e1-452b-914f-80bb3c85f24b" providerId="ADAL" clId="{9BA30737-09B1-4192-9FF1-F5EEC22C847F}" dt="2021-11-22T03:07:54.269" v="1572"/>
        <pc:sldMkLst>
          <pc:docMk/>
          <pc:sldMk cId="2491150257" sldId="352"/>
        </pc:sldMkLst>
        <pc:spChg chg="mod">
          <ac:chgData name="Pradeep Nair" userId="de867f30-f0e1-452b-914f-80bb3c85f24b" providerId="ADAL" clId="{9BA30737-09B1-4192-9FF1-F5EEC22C847F}" dt="2021-11-22T03:07:54.269" v="1572"/>
          <ac:spMkLst>
            <pc:docMk/>
            <pc:sldMk cId="2491150257" sldId="352"/>
            <ac:spMk id="3" creationId="{00000000-0000-0000-0000-000000000000}"/>
          </ac:spMkLst>
        </pc:spChg>
      </pc:sldChg>
      <pc:sldChg chg="delSp modSp mod">
        <pc:chgData name="Pradeep Nair" userId="de867f30-f0e1-452b-914f-80bb3c85f24b" providerId="ADAL" clId="{9BA30737-09B1-4192-9FF1-F5EEC22C847F}" dt="2021-11-22T03:08:20.810" v="1575" actId="20577"/>
        <pc:sldMkLst>
          <pc:docMk/>
          <pc:sldMk cId="1993452233" sldId="353"/>
        </pc:sldMkLst>
        <pc:spChg chg="del">
          <ac:chgData name="Pradeep Nair" userId="de867f30-f0e1-452b-914f-80bb3c85f24b" providerId="ADAL" clId="{9BA30737-09B1-4192-9FF1-F5EEC22C847F}" dt="2021-11-21T18:26:40.708" v="1142" actId="478"/>
          <ac:spMkLst>
            <pc:docMk/>
            <pc:sldMk cId="1993452233" sldId="353"/>
            <ac:spMk id="4" creationId="{00000000-0000-0000-0000-000000000000}"/>
          </ac:spMkLst>
        </pc:spChg>
        <pc:spChg chg="mod">
          <ac:chgData name="Pradeep Nair" userId="de867f30-f0e1-452b-914f-80bb3c85f24b" providerId="ADAL" clId="{9BA30737-09B1-4192-9FF1-F5EEC22C847F}" dt="2021-11-22T03:08:20.810" v="1575" actId="20577"/>
          <ac:spMkLst>
            <pc:docMk/>
            <pc:sldMk cId="1993452233" sldId="353"/>
            <ac:spMk id="19" creationId="{00000000-0000-0000-0000-000000000000}"/>
          </ac:spMkLst>
        </pc:spChg>
      </pc:sldChg>
      <pc:sldChg chg="modSp mod modNotesTx">
        <pc:chgData name="Pradeep Nair" userId="de867f30-f0e1-452b-914f-80bb3c85f24b" providerId="ADAL" clId="{9BA30737-09B1-4192-9FF1-F5EEC22C847F}" dt="2021-11-22T03:08:05.202" v="1574" actId="403"/>
        <pc:sldMkLst>
          <pc:docMk/>
          <pc:sldMk cId="164912553" sldId="359"/>
        </pc:sldMkLst>
        <pc:spChg chg="mod">
          <ac:chgData name="Pradeep Nair" userId="de867f30-f0e1-452b-914f-80bb3c85f24b" providerId="ADAL" clId="{9BA30737-09B1-4192-9FF1-F5EEC22C847F}" dt="2021-11-22T03:08:05.202" v="1574" actId="403"/>
          <ac:spMkLst>
            <pc:docMk/>
            <pc:sldMk cId="164912553" sldId="359"/>
            <ac:spMk id="4" creationId="{D0B99763-3B9C-4AFB-A95F-616141E644FE}"/>
          </ac:spMkLst>
        </pc:spChg>
      </pc:sldChg>
      <pc:sldChg chg="delSp modSp mod">
        <pc:chgData name="Pradeep Nair" userId="de867f30-f0e1-452b-914f-80bb3c85f24b" providerId="ADAL" clId="{9BA30737-09B1-4192-9FF1-F5EEC22C847F}" dt="2021-11-21T18:18:12.337" v="1106" actId="108"/>
        <pc:sldMkLst>
          <pc:docMk/>
          <pc:sldMk cId="2272396817" sldId="363"/>
        </pc:sldMkLst>
        <pc:spChg chg="del">
          <ac:chgData name="Pradeep Nair" userId="de867f30-f0e1-452b-914f-80bb3c85f24b" providerId="ADAL" clId="{9BA30737-09B1-4192-9FF1-F5EEC22C847F}" dt="2021-11-21T18:16:20.898" v="1091" actId="478"/>
          <ac:spMkLst>
            <pc:docMk/>
            <pc:sldMk cId="2272396817" sldId="363"/>
            <ac:spMk id="4" creationId="{00000000-0000-0000-0000-000000000000}"/>
          </ac:spMkLst>
        </pc:spChg>
        <pc:spChg chg="mod">
          <ac:chgData name="Pradeep Nair" userId="de867f30-f0e1-452b-914f-80bb3c85f24b" providerId="ADAL" clId="{9BA30737-09B1-4192-9FF1-F5EEC22C847F}" dt="2021-11-21T18:18:12.337" v="1106" actId="108"/>
          <ac:spMkLst>
            <pc:docMk/>
            <pc:sldMk cId="2272396817" sldId="363"/>
            <ac:spMk id="19" creationId="{00000000-0000-0000-0000-000000000000}"/>
          </ac:spMkLst>
        </pc:spChg>
      </pc:sldChg>
      <pc:sldChg chg="delSp modSp mod">
        <pc:chgData name="Pradeep Nair" userId="de867f30-f0e1-452b-914f-80bb3c85f24b" providerId="ADAL" clId="{9BA30737-09B1-4192-9FF1-F5EEC22C847F}" dt="2021-11-21T18:16:15.542" v="1090" actId="478"/>
        <pc:sldMkLst>
          <pc:docMk/>
          <pc:sldMk cId="1546676228" sldId="364"/>
        </pc:sldMkLst>
        <pc:spChg chg="del mod">
          <ac:chgData name="Pradeep Nair" userId="de867f30-f0e1-452b-914f-80bb3c85f24b" providerId="ADAL" clId="{9BA30737-09B1-4192-9FF1-F5EEC22C847F}" dt="2021-11-21T18:16:15.542" v="1090" actId="478"/>
          <ac:spMkLst>
            <pc:docMk/>
            <pc:sldMk cId="1546676228" sldId="364"/>
            <ac:spMk id="4" creationId="{00000000-0000-0000-0000-000000000000}"/>
          </ac:spMkLst>
        </pc:spChg>
        <pc:spChg chg="mod">
          <ac:chgData name="Pradeep Nair" userId="de867f30-f0e1-452b-914f-80bb3c85f24b" providerId="ADAL" clId="{9BA30737-09B1-4192-9FF1-F5EEC22C847F}" dt="2021-11-21T18:16:06.740" v="1088" actId="27636"/>
          <ac:spMkLst>
            <pc:docMk/>
            <pc:sldMk cId="1546676228" sldId="364"/>
            <ac:spMk id="19" creationId="{00000000-0000-0000-0000-000000000000}"/>
          </ac:spMkLst>
        </pc:spChg>
      </pc:sldChg>
      <pc:sldChg chg="delSp modSp mod">
        <pc:chgData name="Pradeep Nair" userId="de867f30-f0e1-452b-914f-80bb3c85f24b" providerId="ADAL" clId="{9BA30737-09B1-4192-9FF1-F5EEC22C847F}" dt="2021-11-21T18:16:26.015" v="1092" actId="478"/>
        <pc:sldMkLst>
          <pc:docMk/>
          <pc:sldMk cId="2870281096" sldId="365"/>
        </pc:sldMkLst>
        <pc:spChg chg="del">
          <ac:chgData name="Pradeep Nair" userId="de867f30-f0e1-452b-914f-80bb3c85f24b" providerId="ADAL" clId="{9BA30737-09B1-4192-9FF1-F5EEC22C847F}" dt="2021-11-21T18:16:26.015" v="1092" actId="478"/>
          <ac:spMkLst>
            <pc:docMk/>
            <pc:sldMk cId="2870281096" sldId="365"/>
            <ac:spMk id="4" creationId="{00000000-0000-0000-0000-000000000000}"/>
          </ac:spMkLst>
        </pc:spChg>
        <pc:spChg chg="mod">
          <ac:chgData name="Pradeep Nair" userId="de867f30-f0e1-452b-914f-80bb3c85f24b" providerId="ADAL" clId="{9BA30737-09B1-4192-9FF1-F5EEC22C847F}" dt="2021-11-21T18:14:55.396" v="1081"/>
          <ac:spMkLst>
            <pc:docMk/>
            <pc:sldMk cId="2870281096" sldId="365"/>
            <ac:spMk id="19" creationId="{00000000-0000-0000-0000-000000000000}"/>
          </ac:spMkLst>
        </pc:spChg>
      </pc:sldChg>
      <pc:sldChg chg="del">
        <pc:chgData name="Pradeep Nair" userId="de867f30-f0e1-452b-914f-80bb3c85f24b" providerId="ADAL" clId="{9BA30737-09B1-4192-9FF1-F5EEC22C847F}" dt="2021-11-19T11:09:08.252" v="131" actId="2696"/>
        <pc:sldMkLst>
          <pc:docMk/>
          <pc:sldMk cId="1002039876" sldId="366"/>
        </pc:sldMkLst>
      </pc:sldChg>
      <pc:sldChg chg="delSp modSp mod">
        <pc:chgData name="Pradeep Nair" userId="de867f30-f0e1-452b-914f-80bb3c85f24b" providerId="ADAL" clId="{9BA30737-09B1-4192-9FF1-F5EEC22C847F}" dt="2021-11-21T18:26:36.679" v="1141" actId="478"/>
        <pc:sldMkLst>
          <pc:docMk/>
          <pc:sldMk cId="4109042810" sldId="367"/>
        </pc:sldMkLst>
        <pc:spChg chg="mod">
          <ac:chgData name="Pradeep Nair" userId="de867f30-f0e1-452b-914f-80bb3c85f24b" providerId="ADAL" clId="{9BA30737-09B1-4192-9FF1-F5EEC22C847F}" dt="2021-11-19T11:02:21.511" v="101" actId="20577"/>
          <ac:spMkLst>
            <pc:docMk/>
            <pc:sldMk cId="4109042810" sldId="367"/>
            <ac:spMk id="3" creationId="{00000000-0000-0000-0000-000000000000}"/>
          </ac:spMkLst>
        </pc:spChg>
        <pc:spChg chg="del">
          <ac:chgData name="Pradeep Nair" userId="de867f30-f0e1-452b-914f-80bb3c85f24b" providerId="ADAL" clId="{9BA30737-09B1-4192-9FF1-F5EEC22C847F}" dt="2021-11-21T18:26:36.679" v="1141" actId="478"/>
          <ac:spMkLst>
            <pc:docMk/>
            <pc:sldMk cId="4109042810" sldId="367"/>
            <ac:spMk id="29700" creationId="{00000000-0000-0000-0000-000000000000}"/>
          </ac:spMkLst>
        </pc:spChg>
      </pc:sldChg>
      <pc:sldChg chg="delSp modSp mod">
        <pc:chgData name="Pradeep Nair" userId="de867f30-f0e1-452b-914f-80bb3c85f24b" providerId="ADAL" clId="{9BA30737-09B1-4192-9FF1-F5EEC22C847F}" dt="2021-11-21T18:26:32.541" v="1140" actId="478"/>
        <pc:sldMkLst>
          <pc:docMk/>
          <pc:sldMk cId="2934398482" sldId="368"/>
        </pc:sldMkLst>
        <pc:spChg chg="del mod">
          <ac:chgData name="Pradeep Nair" userId="de867f30-f0e1-452b-914f-80bb3c85f24b" providerId="ADAL" clId="{9BA30737-09B1-4192-9FF1-F5EEC22C847F}" dt="2021-11-21T18:26:32.541" v="1140" actId="478"/>
          <ac:spMkLst>
            <pc:docMk/>
            <pc:sldMk cId="2934398482" sldId="368"/>
            <ac:spMk id="29700" creationId="{00000000-0000-0000-0000-000000000000}"/>
          </ac:spMkLst>
        </pc:spChg>
      </pc:sldChg>
      <pc:sldChg chg="add">
        <pc:chgData name="Pradeep Nair" userId="de867f30-f0e1-452b-914f-80bb3c85f24b" providerId="ADAL" clId="{9BA30737-09B1-4192-9FF1-F5EEC22C847F}" dt="2021-11-19T11:11:51.552" v="139"/>
        <pc:sldMkLst>
          <pc:docMk/>
          <pc:sldMk cId="715444017" sldId="369"/>
        </pc:sldMkLst>
      </pc:sldChg>
      <pc:sldChg chg="modSp add mod">
        <pc:chgData name="Pradeep Nair" userId="de867f30-f0e1-452b-914f-80bb3c85f24b" providerId="ADAL" clId="{9BA30737-09B1-4192-9FF1-F5EEC22C847F}" dt="2021-11-22T03:12:51.062" v="1579" actId="403"/>
        <pc:sldMkLst>
          <pc:docMk/>
          <pc:sldMk cId="0" sldId="370"/>
        </pc:sldMkLst>
        <pc:spChg chg="mod">
          <ac:chgData name="Pradeep Nair" userId="de867f30-f0e1-452b-914f-80bb3c85f24b" providerId="ADAL" clId="{9BA30737-09B1-4192-9FF1-F5EEC22C847F}" dt="2021-11-19T11:13:05.225" v="143" actId="207"/>
          <ac:spMkLst>
            <pc:docMk/>
            <pc:sldMk cId="0" sldId="370"/>
            <ac:spMk id="6" creationId="{00000000-0000-0000-0000-000000000000}"/>
          </ac:spMkLst>
        </pc:spChg>
        <pc:spChg chg="mod">
          <ac:chgData name="Pradeep Nair" userId="de867f30-f0e1-452b-914f-80bb3c85f24b" providerId="ADAL" clId="{9BA30737-09B1-4192-9FF1-F5EEC22C847F}" dt="2021-11-19T11:13:16.298" v="145" actId="207"/>
          <ac:spMkLst>
            <pc:docMk/>
            <pc:sldMk cId="0" sldId="370"/>
            <ac:spMk id="7" creationId="{00000000-0000-0000-0000-000000000000}"/>
          </ac:spMkLst>
        </pc:spChg>
        <pc:spChg chg="mod">
          <ac:chgData name="Pradeep Nair" userId="de867f30-f0e1-452b-914f-80bb3c85f24b" providerId="ADAL" clId="{9BA30737-09B1-4192-9FF1-F5EEC22C847F}" dt="2021-11-19T11:13:23.309" v="146" actId="207"/>
          <ac:spMkLst>
            <pc:docMk/>
            <pc:sldMk cId="0" sldId="370"/>
            <ac:spMk id="8" creationId="{00000000-0000-0000-0000-000000000000}"/>
          </ac:spMkLst>
        </pc:spChg>
        <pc:spChg chg="mod">
          <ac:chgData name="Pradeep Nair" userId="de867f30-f0e1-452b-914f-80bb3c85f24b" providerId="ADAL" clId="{9BA30737-09B1-4192-9FF1-F5EEC22C847F}" dt="2021-11-22T03:12:51.062" v="1579" actId="403"/>
          <ac:spMkLst>
            <pc:docMk/>
            <pc:sldMk cId="0" sldId="370"/>
            <ac:spMk id="18" creationId="{1AB94DC3-1226-4BF2-81F1-87DF186CDF87}"/>
          </ac:spMkLst>
        </pc:spChg>
      </pc:sldChg>
      <pc:sldChg chg="add modNotesTx">
        <pc:chgData name="Pradeep Nair" userId="de867f30-f0e1-452b-914f-80bb3c85f24b" providerId="ADAL" clId="{9BA30737-09B1-4192-9FF1-F5EEC22C847F}" dt="2021-11-22T03:13:01.679" v="1581" actId="20577"/>
        <pc:sldMkLst>
          <pc:docMk/>
          <pc:sldMk cId="0" sldId="371"/>
        </pc:sldMkLst>
      </pc:sldChg>
      <pc:sldChg chg="modSp mod">
        <pc:chgData name="Pradeep Nair" userId="de867f30-f0e1-452b-914f-80bb3c85f24b" providerId="ADAL" clId="{9BA30737-09B1-4192-9FF1-F5EEC22C847F}" dt="2021-11-20T10:04:55.327" v="1056" actId="207"/>
        <pc:sldMkLst>
          <pc:docMk/>
          <pc:sldMk cId="3759282860" sldId="372"/>
        </pc:sldMkLst>
        <pc:spChg chg="mod">
          <ac:chgData name="Pradeep Nair" userId="de867f30-f0e1-452b-914f-80bb3c85f24b" providerId="ADAL" clId="{9BA30737-09B1-4192-9FF1-F5EEC22C847F}" dt="2021-11-20T10:04:55.327" v="1056" actId="207"/>
          <ac:spMkLst>
            <pc:docMk/>
            <pc:sldMk cId="3759282860" sldId="372"/>
            <ac:spMk id="22" creationId="{00000000-0000-0000-0000-000000000000}"/>
          </ac:spMkLst>
        </pc:spChg>
        <pc:spChg chg="mod">
          <ac:chgData name="Pradeep Nair" userId="de867f30-f0e1-452b-914f-80bb3c85f24b" providerId="ADAL" clId="{9BA30737-09B1-4192-9FF1-F5EEC22C847F}" dt="2021-11-20T10:04:47.747" v="1055" actId="403"/>
          <ac:spMkLst>
            <pc:docMk/>
            <pc:sldMk cId="3759282860" sldId="372"/>
            <ac:spMk id="40" creationId="{00000000-0000-0000-0000-000000000000}"/>
          </ac:spMkLst>
        </pc:spChg>
      </pc:sldChg>
      <pc:sldChg chg="modSp mod ord setBg modAnim">
        <pc:chgData name="Pradeep Nair" userId="de867f30-f0e1-452b-914f-80bb3c85f24b" providerId="ADAL" clId="{9BA30737-09B1-4192-9FF1-F5EEC22C847F}" dt="2021-11-22T00:33:21.610" v="1156" actId="6549"/>
        <pc:sldMkLst>
          <pc:docMk/>
          <pc:sldMk cId="3247989817" sldId="373"/>
        </pc:sldMkLst>
        <pc:spChg chg="mod">
          <ac:chgData name="Pradeep Nair" userId="de867f30-f0e1-452b-914f-80bb3c85f24b" providerId="ADAL" clId="{9BA30737-09B1-4192-9FF1-F5EEC22C847F}" dt="2021-11-22T00:33:21.610" v="1156" actId="6549"/>
          <ac:spMkLst>
            <pc:docMk/>
            <pc:sldMk cId="3247989817" sldId="373"/>
            <ac:spMk id="2" creationId="{00000000-0000-0000-0000-000000000000}"/>
          </ac:spMkLst>
        </pc:spChg>
        <pc:spChg chg="mod">
          <ac:chgData name="Pradeep Nair" userId="de867f30-f0e1-452b-914f-80bb3c85f24b" providerId="ADAL" clId="{9BA30737-09B1-4192-9FF1-F5EEC22C847F}" dt="2021-11-21T18:24:38.973" v="1129" actId="207"/>
          <ac:spMkLst>
            <pc:docMk/>
            <pc:sldMk cId="3247989817" sldId="373"/>
            <ac:spMk id="4" creationId="{00000000-0000-0000-0000-000000000000}"/>
          </ac:spMkLst>
        </pc:spChg>
      </pc:sldChg>
      <pc:sldChg chg="modSp add mod ord">
        <pc:chgData name="Pradeep Nair" userId="de867f30-f0e1-452b-914f-80bb3c85f24b" providerId="ADAL" clId="{9BA30737-09B1-4192-9FF1-F5EEC22C847F}" dt="2021-11-22T03:07:27.349" v="1570"/>
        <pc:sldMkLst>
          <pc:docMk/>
          <pc:sldMk cId="2130318178" sldId="374"/>
        </pc:sldMkLst>
        <pc:spChg chg="mod">
          <ac:chgData name="Pradeep Nair" userId="de867f30-f0e1-452b-914f-80bb3c85f24b" providerId="ADAL" clId="{9BA30737-09B1-4192-9FF1-F5EEC22C847F}" dt="2021-11-22T03:07:27.349" v="1570"/>
          <ac:spMkLst>
            <pc:docMk/>
            <pc:sldMk cId="2130318178" sldId="374"/>
            <ac:spMk id="3" creationId="{00000000-0000-0000-0000-000000000000}"/>
          </ac:spMkLst>
        </pc:spChg>
      </pc:sldChg>
      <pc:sldMasterChg chg="delSldLayout modSldLayout">
        <pc:chgData name="Pradeep Nair" userId="de867f30-f0e1-452b-914f-80bb3c85f24b" providerId="ADAL" clId="{9BA30737-09B1-4192-9FF1-F5EEC22C847F}" dt="2021-11-21T18:26:59.436" v="1143" actId="478"/>
        <pc:sldMasterMkLst>
          <pc:docMk/>
          <pc:sldMasterMk cId="1790270825" sldId="2147484082"/>
        </pc:sldMasterMkLst>
        <pc:sldLayoutChg chg="modSp mod">
          <pc:chgData name="Pradeep Nair" userId="de867f30-f0e1-452b-914f-80bb3c85f24b" providerId="ADAL" clId="{9BA30737-09B1-4192-9FF1-F5EEC22C847F}" dt="2021-11-20T10:07:42.428" v="1066" actId="1076"/>
          <pc:sldLayoutMkLst>
            <pc:docMk/>
            <pc:sldMasterMk cId="1790270825" sldId="2147484082"/>
            <pc:sldLayoutMk cId="3928358739" sldId="2147484195"/>
          </pc:sldLayoutMkLst>
          <pc:spChg chg="mod">
            <ac:chgData name="Pradeep Nair" userId="de867f30-f0e1-452b-914f-80bb3c85f24b" providerId="ADAL" clId="{9BA30737-09B1-4192-9FF1-F5EEC22C847F}" dt="2021-11-20T10:07:33.290" v="1065" actId="122"/>
            <ac:spMkLst>
              <pc:docMk/>
              <pc:sldMasterMk cId="1790270825" sldId="2147484082"/>
              <pc:sldLayoutMk cId="3928358739" sldId="2147484195"/>
              <ac:spMk id="2" creationId="{00000000-0000-0000-0000-000000000000}"/>
            </ac:spMkLst>
          </pc:spChg>
          <pc:picChg chg="mod">
            <ac:chgData name="Pradeep Nair" userId="de867f30-f0e1-452b-914f-80bb3c85f24b" providerId="ADAL" clId="{9BA30737-09B1-4192-9FF1-F5EEC22C847F}" dt="2021-11-20T10:07:42.428" v="1066" actId="1076"/>
            <ac:picMkLst>
              <pc:docMk/>
              <pc:sldMasterMk cId="1790270825" sldId="2147484082"/>
              <pc:sldLayoutMk cId="3928358739" sldId="2147484195"/>
              <ac:picMk id="3" creationId="{00000000-0000-0000-0000-000000000000}"/>
            </ac:picMkLst>
          </pc:picChg>
        </pc:sldLayoutChg>
        <pc:sldLayoutChg chg="modSp mod">
          <pc:chgData name="Pradeep Nair" userId="de867f30-f0e1-452b-914f-80bb3c85f24b" providerId="ADAL" clId="{9BA30737-09B1-4192-9FF1-F5EEC22C847F}" dt="2021-11-19T10:57:34.449" v="9" actId="20577"/>
          <pc:sldLayoutMkLst>
            <pc:docMk/>
            <pc:sldMasterMk cId="1790270825" sldId="2147484082"/>
            <pc:sldLayoutMk cId="822590093" sldId="2147484267"/>
          </pc:sldLayoutMkLst>
          <pc:spChg chg="mod">
            <ac:chgData name="Pradeep Nair" userId="de867f30-f0e1-452b-914f-80bb3c85f24b" providerId="ADAL" clId="{9BA30737-09B1-4192-9FF1-F5EEC22C847F}" dt="2021-11-19T10:57:34.449" v="9" actId="20577"/>
            <ac:spMkLst>
              <pc:docMk/>
              <pc:sldMasterMk cId="1790270825" sldId="2147484082"/>
              <pc:sldLayoutMk cId="822590093" sldId="2147484267"/>
              <ac:spMk id="2" creationId="{00000000-0000-0000-0000-000000000000}"/>
            </ac:spMkLst>
          </pc:spChg>
        </pc:sldLayoutChg>
        <pc:sldLayoutChg chg="del">
          <pc:chgData name="Pradeep Nair" userId="de867f30-f0e1-452b-914f-80bb3c85f24b" providerId="ADAL" clId="{9BA30737-09B1-4192-9FF1-F5EEC22C847F}" dt="2021-11-19T10:58:55.707" v="10" actId="2696"/>
          <pc:sldLayoutMkLst>
            <pc:docMk/>
            <pc:sldMasterMk cId="1790270825" sldId="2147484082"/>
            <pc:sldLayoutMk cId="1029349937" sldId="2147484269"/>
          </pc:sldLayoutMkLst>
        </pc:sldLayoutChg>
        <pc:sldLayoutChg chg="delSp mod">
          <pc:chgData name="Pradeep Nair" userId="de867f30-f0e1-452b-914f-80bb3c85f24b" providerId="ADAL" clId="{9BA30737-09B1-4192-9FF1-F5EEC22C847F}" dt="2021-11-21T18:26:59.436" v="1143" actId="478"/>
          <pc:sldLayoutMkLst>
            <pc:docMk/>
            <pc:sldMasterMk cId="1790270825" sldId="2147484082"/>
            <pc:sldLayoutMk cId="1273006778" sldId="2147484269"/>
          </pc:sldLayoutMkLst>
          <pc:spChg chg="del">
            <ac:chgData name="Pradeep Nair" userId="de867f30-f0e1-452b-914f-80bb3c85f24b" providerId="ADAL" clId="{9BA30737-09B1-4192-9FF1-F5EEC22C847F}" dt="2021-11-21T18:26:59.436" v="1143" actId="478"/>
            <ac:spMkLst>
              <pc:docMk/>
              <pc:sldMasterMk cId="1790270825" sldId="2147484082"/>
              <pc:sldLayoutMk cId="1273006778" sldId="2147484269"/>
              <ac:spMk id="9" creationId="{00000000-0000-0000-0000-000000000000}"/>
            </ac:spMkLst>
          </pc:spChg>
        </pc:sldLayoutChg>
      </pc:sldMaster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5" dt="2017-08-22T09:48:19.468" idx="2">
    <p:pos x="5717" y="1649"/>
    <p:text>Maybe insert notes for the speaker to explain the 2nd challenge : here to explain that the OS could know an "over" utilization due to hosted application ?</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169F5B-6A27-450C-917B-FEA5A9D90751}" type="datetime8">
              <a:rPr lang="en-US" smtClean="0">
                <a:latin typeface="Segoe UI" pitchFamily="34" charset="0"/>
              </a:rPr>
              <a:t>11/20/2021 5:54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01605F0-F4FA-453C-99F4-6D9D6C769866}" type="datetime8">
              <a:rPr lang="en-US" smtClean="0"/>
              <a:t>11/20/2021 5:34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azuremarketplace.microsoft.com/en-us/marketplace/apps/docker.dockerdatacenter"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9BE9619-BA64-40C0-8165-016A18E6744E}" type="datetime8">
              <a:rPr lang="en-US" smtClean="0"/>
              <a:t>11/20/2021 5:34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351082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9175" cy="3430588"/>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cs typeface="Segoe UI" pitchFamily="34" charset="0"/>
              </a:rPr>
              <a:t>© 2016 Microsoft Corporation</a:t>
            </a:r>
            <a:endParaRPr lang="en-US" dirty="0"/>
          </a:p>
        </p:txBody>
      </p:sp>
      <p:sp>
        <p:nvSpPr>
          <p:cNvPr id="5" name="Slide Number Placeholder 4"/>
          <p:cNvSpPr>
            <a:spLocks noGrp="1"/>
          </p:cNvSpPr>
          <p:nvPr>
            <p:ph type="sldNum" sz="quarter" idx="11"/>
          </p:nvPr>
        </p:nvSpPr>
        <p:spPr/>
        <p:txBody>
          <a:bodyPr/>
          <a:lstStyle/>
          <a:p>
            <a:fld id="{73CFBB7B-29F3-4A9F-B039-645092B1B4E9}" type="slidenum">
              <a:rPr lang="en-US" smtClean="0"/>
              <a:t>10</a:t>
            </a:fld>
            <a:endParaRPr lang="en-US" dirty="0"/>
          </a:p>
        </p:txBody>
      </p:sp>
    </p:spTree>
    <p:extLst>
      <p:ext uri="{BB962C8B-B14F-4D97-AF65-F5344CB8AC3E}">
        <p14:creationId xmlns:p14="http://schemas.microsoft.com/office/powerpoint/2010/main" val="3460070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9175" cy="3430588"/>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cs typeface="Segoe UI" pitchFamily="34" charset="0"/>
              </a:rPr>
              <a:t>© 2016 Microsoft Corporation</a:t>
            </a:r>
            <a:endParaRPr lang="en-US" dirty="0"/>
          </a:p>
        </p:txBody>
      </p:sp>
      <p:sp>
        <p:nvSpPr>
          <p:cNvPr id="5" name="Slide Number Placeholder 4"/>
          <p:cNvSpPr>
            <a:spLocks noGrp="1"/>
          </p:cNvSpPr>
          <p:nvPr>
            <p:ph type="sldNum" sz="quarter" idx="11"/>
          </p:nvPr>
        </p:nvSpPr>
        <p:spPr/>
        <p:txBody>
          <a:bodyPr/>
          <a:lstStyle/>
          <a:p>
            <a:fld id="{73CFBB7B-29F3-4A9F-B039-645092B1B4E9}" type="slidenum">
              <a:rPr lang="en-US" smtClean="0"/>
              <a:t>11</a:t>
            </a:fld>
            <a:endParaRPr lang="en-US" dirty="0"/>
          </a:p>
        </p:txBody>
      </p:sp>
    </p:spTree>
    <p:extLst>
      <p:ext uri="{BB962C8B-B14F-4D97-AF65-F5344CB8AC3E}">
        <p14:creationId xmlns:p14="http://schemas.microsoft.com/office/powerpoint/2010/main" val="34867260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9175" cy="3430588"/>
          </a:xfrm>
        </p:spPr>
      </p:sp>
      <p:sp>
        <p:nvSpPr>
          <p:cNvPr id="3" name="Notes Placeholder 2"/>
          <p:cNvSpPr>
            <a:spLocks noGrp="1"/>
          </p:cNvSpPr>
          <p:nvPr>
            <p:ph type="body" idx="1"/>
          </p:nvPr>
        </p:nvSpPr>
        <p:spPr/>
        <p:txBody>
          <a:bodyPr/>
          <a:lstStyle/>
          <a:p>
            <a:r>
              <a:rPr lang="en-US" dirty="0"/>
              <a:t>Azure Kubernetes Services &amp; Azure Container Instances</a:t>
            </a:r>
          </a:p>
        </p:txBody>
      </p:sp>
      <p:sp>
        <p:nvSpPr>
          <p:cNvPr id="4" name="Footer Placeholder 3"/>
          <p:cNvSpPr>
            <a:spLocks noGrp="1"/>
          </p:cNvSpPr>
          <p:nvPr>
            <p:ph type="ftr" sz="quarter" idx="10"/>
          </p:nvPr>
        </p:nvSpPr>
        <p:spPr/>
        <p:txBody>
          <a:bodyPr/>
          <a:lstStyle/>
          <a:p>
            <a:r>
              <a:rPr lang="en-US" dirty="0">
                <a:cs typeface="Segoe UI" pitchFamily="34" charset="0"/>
              </a:rPr>
              <a:t>© 2016 Microsoft Corporation</a:t>
            </a:r>
            <a:endParaRPr lang="en-US" dirty="0"/>
          </a:p>
        </p:txBody>
      </p:sp>
      <p:sp>
        <p:nvSpPr>
          <p:cNvPr id="5" name="Slide Number Placeholder 4"/>
          <p:cNvSpPr>
            <a:spLocks noGrp="1"/>
          </p:cNvSpPr>
          <p:nvPr>
            <p:ph type="sldNum" sz="quarter" idx="11"/>
          </p:nvPr>
        </p:nvSpPr>
        <p:spPr/>
        <p:txBody>
          <a:bodyPr/>
          <a:lstStyle/>
          <a:p>
            <a:fld id="{73CFBB7B-29F3-4A9F-B039-645092B1B4E9}" type="slidenum">
              <a:rPr lang="en-US" smtClean="0"/>
              <a:t>12</a:t>
            </a:fld>
            <a:endParaRPr lang="en-US" dirty="0"/>
          </a:p>
        </p:txBody>
      </p:sp>
    </p:spTree>
    <p:extLst>
      <p:ext uri="{BB962C8B-B14F-4D97-AF65-F5344CB8AC3E}">
        <p14:creationId xmlns:p14="http://schemas.microsoft.com/office/powerpoint/2010/main" val="24742845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9175" cy="3430588"/>
          </a:xfrm>
        </p:spPr>
      </p:sp>
      <p:sp>
        <p:nvSpPr>
          <p:cNvPr id="3" name="Notes Placeholder 2"/>
          <p:cNvSpPr>
            <a:spLocks noGrp="1"/>
          </p:cNvSpPr>
          <p:nvPr>
            <p:ph type="body" idx="1"/>
          </p:nvPr>
        </p:nvSpPr>
        <p:spPr/>
        <p:txBody>
          <a:bodyPr/>
          <a:lstStyle/>
          <a:p>
            <a:pPr fontAlgn="base"/>
            <a:r>
              <a:rPr lang="en-US" sz="900" u="none" strike="noStrike" kern="1200" dirty="0">
                <a:solidFill>
                  <a:schemeClr val="tx1"/>
                </a:solidFill>
                <a:effectLst/>
                <a:latin typeface="Segoe UI Light" pitchFamily="34" charset="0"/>
                <a:ea typeface="+mn-ea"/>
                <a:cs typeface="+mn-cs"/>
              </a:rPr>
              <a:t>Samples when to use an </a:t>
            </a:r>
            <a:r>
              <a:rPr lang="en-US" sz="900" b="1" u="none" strike="noStrike" kern="1200" dirty="0">
                <a:solidFill>
                  <a:schemeClr val="tx1"/>
                </a:solidFill>
                <a:effectLst/>
                <a:latin typeface="Segoe UI Light" pitchFamily="34" charset="0"/>
                <a:ea typeface="+mn-ea"/>
                <a:cs typeface="+mn-cs"/>
              </a:rPr>
              <a:t>actor</a:t>
            </a:r>
            <a:r>
              <a:rPr lang="en-US" sz="900" u="none" strike="noStrike" kern="1200" dirty="0">
                <a:solidFill>
                  <a:schemeClr val="tx1"/>
                </a:solidFill>
                <a:effectLst/>
                <a:latin typeface="Segoe UI Light" pitchFamily="34" charset="0"/>
                <a:ea typeface="+mn-ea"/>
                <a:cs typeface="+mn-cs"/>
              </a:rPr>
              <a:t>: </a:t>
            </a:r>
          </a:p>
          <a:p>
            <a:pPr marL="171450" indent="-171450" fontAlgn="base">
              <a:buFontTx/>
              <a:buChar char="-"/>
            </a:pPr>
            <a:r>
              <a:rPr lang="en-US" sz="900" u="none" strike="noStrike" kern="1200" dirty="0">
                <a:solidFill>
                  <a:schemeClr val="tx1"/>
                </a:solidFill>
                <a:effectLst/>
                <a:latin typeface="Segoe UI Light" pitchFamily="34" charset="0"/>
                <a:ea typeface="+mn-ea"/>
                <a:cs typeface="+mn-cs"/>
              </a:rPr>
              <a:t>For every user of your mobile app you could have one actor. </a:t>
            </a:r>
          </a:p>
          <a:p>
            <a:pPr marL="171450" indent="-171450" fontAlgn="base">
              <a:buFontTx/>
              <a:buChar char="-"/>
            </a:pPr>
            <a:r>
              <a:rPr lang="en-US" sz="900" u="none" strike="noStrike" kern="1200" dirty="0">
                <a:solidFill>
                  <a:schemeClr val="tx1"/>
                </a:solidFill>
                <a:effectLst/>
                <a:latin typeface="Segoe UI Light" pitchFamily="34" charset="0"/>
                <a:ea typeface="+mn-ea"/>
                <a:cs typeface="+mn-cs"/>
              </a:rPr>
              <a:t>For every thermostat that sends information to your application you could have one actor. </a:t>
            </a:r>
          </a:p>
          <a:p>
            <a:pPr marL="171450" indent="-171450" fontAlgn="base">
              <a:buFontTx/>
              <a:buChar char="-"/>
            </a:pPr>
            <a:r>
              <a:rPr lang="en-US" sz="900" u="none" strike="noStrike" kern="1200" dirty="0">
                <a:solidFill>
                  <a:schemeClr val="tx1"/>
                </a:solidFill>
                <a:effectLst/>
                <a:latin typeface="Segoe UI Light" pitchFamily="34" charset="0"/>
                <a:ea typeface="+mn-ea"/>
                <a:cs typeface="+mn-cs"/>
              </a:rPr>
              <a:t>For every customer of your e-commerce site, you could have one shopping-basket actor.</a:t>
            </a:r>
          </a:p>
          <a:p>
            <a:pPr fontAlgn="base"/>
            <a:endParaRPr lang="en-US" sz="900" u="none" strike="noStrike" kern="1200" dirty="0">
              <a:solidFill>
                <a:schemeClr val="tx1"/>
              </a:solidFill>
              <a:effectLst/>
              <a:latin typeface="Segoe UI Light" pitchFamily="34" charset="0"/>
              <a:ea typeface="+mn-ea"/>
              <a:cs typeface="+mn-cs"/>
            </a:endParaRPr>
          </a:p>
          <a:p>
            <a:pPr fontAlgn="base"/>
            <a:r>
              <a:rPr lang="en-US" sz="900" u="none" strike="noStrike" kern="1200" dirty="0">
                <a:solidFill>
                  <a:schemeClr val="tx1"/>
                </a:solidFill>
                <a:effectLst/>
                <a:latin typeface="Segoe UI Light" pitchFamily="34" charset="0"/>
                <a:ea typeface="+mn-ea"/>
                <a:cs typeface="+mn-cs"/>
              </a:rPr>
              <a:t>Create a reliable service that provides a service for multiple users at once. For example a weather service.</a:t>
            </a:r>
          </a:p>
          <a:p>
            <a:endParaRPr lang="en-US" dirty="0"/>
          </a:p>
        </p:txBody>
      </p:sp>
      <p:sp>
        <p:nvSpPr>
          <p:cNvPr id="4" name="Footer Placeholder 3"/>
          <p:cNvSpPr>
            <a:spLocks noGrp="1"/>
          </p:cNvSpPr>
          <p:nvPr>
            <p:ph type="ftr" sz="quarter" idx="10"/>
          </p:nvPr>
        </p:nvSpPr>
        <p:spPr/>
        <p:txBody>
          <a:bodyPr/>
          <a:lstStyle/>
          <a:p>
            <a:r>
              <a:rPr lang="en-US" dirty="0">
                <a:cs typeface="Segoe UI" pitchFamily="34" charset="0"/>
              </a:rPr>
              <a:t>© 2016 Microsoft Corporation</a:t>
            </a:r>
            <a:endParaRPr lang="en-US" dirty="0"/>
          </a:p>
        </p:txBody>
      </p:sp>
      <p:sp>
        <p:nvSpPr>
          <p:cNvPr id="5" name="Slide Number Placeholder 4"/>
          <p:cNvSpPr>
            <a:spLocks noGrp="1"/>
          </p:cNvSpPr>
          <p:nvPr>
            <p:ph type="sldNum" sz="quarter" idx="11"/>
          </p:nvPr>
        </p:nvSpPr>
        <p:spPr/>
        <p:txBody>
          <a:bodyPr/>
          <a:lstStyle/>
          <a:p>
            <a:fld id="{73CFBB7B-29F3-4A9F-B039-645092B1B4E9}" type="slidenum">
              <a:rPr lang="en-US" smtClean="0"/>
              <a:t>13</a:t>
            </a:fld>
            <a:endParaRPr lang="en-US" dirty="0"/>
          </a:p>
        </p:txBody>
      </p:sp>
    </p:spTree>
    <p:extLst>
      <p:ext uri="{BB962C8B-B14F-4D97-AF65-F5344CB8AC3E}">
        <p14:creationId xmlns:p14="http://schemas.microsoft.com/office/powerpoint/2010/main" val="1835149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246A9EF-3626-460F-A60F-CFEBBFCF0906}" type="datetime8">
              <a:rPr lang="en-US" smtClean="0"/>
              <a:t>11/20/2021 5:34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5255321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FC54E88E-0A35-46A4-BA16-DDC44FCADBF5}" type="datetime8">
              <a:rPr lang="en-US" smtClean="0"/>
              <a:t>11/20/2021 5:34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15</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791030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a:t>Physical server bought – </a:t>
            </a:r>
          </a:p>
          <a:p>
            <a:pPr marL="171450" indent="-171450">
              <a:buFontTx/>
              <a:buChar char="-"/>
            </a:pPr>
            <a:r>
              <a:rPr lang="en-US" dirty="0"/>
              <a:t>Unused capacity and waste of manpower</a:t>
            </a:r>
          </a:p>
          <a:p>
            <a:pPr marL="0" indent="0">
              <a:buFontTx/>
              <a:buNone/>
            </a:pPr>
            <a:endParaRPr lang="en-US" dirty="0"/>
          </a:p>
          <a:p>
            <a:pPr marL="0" indent="0">
              <a:buFontTx/>
              <a:buNone/>
            </a:pPr>
            <a:r>
              <a:rPr lang="en-US" dirty="0"/>
              <a:t>VM</a:t>
            </a:r>
          </a:p>
          <a:p>
            <a:pPr marL="171450" indent="-171450">
              <a:buFontTx/>
              <a:buChar char="-"/>
            </a:pPr>
            <a:r>
              <a:rPr lang="en-US" dirty="0"/>
              <a:t>Full copy of OS/ Licensing / Patch/ Slow to bootup</a:t>
            </a:r>
          </a:p>
          <a:p>
            <a:pPr marL="0" indent="0">
              <a:buFontTx/>
              <a:buNone/>
            </a:pPr>
            <a:endParaRPr lang="en-US" dirty="0"/>
          </a:p>
          <a:p>
            <a:pPr marL="0" indent="0">
              <a:buFontTx/>
              <a:buNone/>
            </a:pPr>
            <a:r>
              <a:rPr lang="en-US" dirty="0"/>
              <a:t>Container</a:t>
            </a:r>
          </a:p>
          <a:p>
            <a:pPr marL="171450" indent="-171450">
              <a:buFontTx/>
              <a:buChar char="-"/>
            </a:pPr>
            <a:r>
              <a:rPr lang="en-US" dirty="0"/>
              <a:t>Evolution of VM or OS</a:t>
            </a:r>
          </a:p>
          <a:p>
            <a:pPr marL="171450" indent="-171450">
              <a:buFontTx/>
              <a:buChar char="-"/>
            </a:pPr>
            <a:r>
              <a:rPr lang="en-US" dirty="0"/>
              <a:t>Shared Kernel</a:t>
            </a:r>
          </a:p>
          <a:p>
            <a:pPr marL="171450" indent="-171450">
              <a:buFontTx/>
              <a:buChar char="-"/>
            </a:pPr>
            <a:r>
              <a:rPr lang="en-US" dirty="0"/>
              <a:t>Boot fast/ Portability</a:t>
            </a:r>
          </a:p>
          <a:p>
            <a:pPr marL="171450" indent="-171450">
              <a:buFontTx/>
              <a:buChar char="-"/>
            </a:pPr>
            <a:r>
              <a:rPr lang="en-US" dirty="0"/>
              <a:t>Run everywhere same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Left - Architecture of multi VM system =&gt; </a:t>
            </a:r>
            <a:r>
              <a:rPr lang="en-US" b="1" dirty="0"/>
              <a:t>shared hardware</a:t>
            </a:r>
            <a:r>
              <a:rPr lang="en-US" dirty="0"/>
              <a:t>, </a:t>
            </a:r>
            <a:r>
              <a:rPr lang="en-US" b="1" dirty="0"/>
              <a:t>duplicated OS</a:t>
            </a:r>
          </a:p>
          <a:p>
            <a:endParaRPr lang="en-US" dirty="0"/>
          </a:p>
          <a:p>
            <a:r>
              <a:rPr lang="en-US" b="1" dirty="0"/>
              <a:t>OS duplicated </a:t>
            </a:r>
            <a:r>
              <a:rPr lang="en-US" dirty="0"/>
              <a:t>– no value for business users (most of the time).  </a:t>
            </a:r>
          </a:p>
          <a:p>
            <a:endParaRPr lang="en-US" dirty="0"/>
          </a:p>
          <a:p>
            <a:r>
              <a:rPr lang="en-US" dirty="0"/>
              <a:t>Running a Host is </a:t>
            </a:r>
            <a:r>
              <a:rPr lang="en-US" b="1" dirty="0"/>
              <a:t>demanding</a:t>
            </a:r>
            <a:r>
              <a:rPr lang="en-US" dirty="0"/>
              <a:t> </a:t>
            </a:r>
            <a:r>
              <a:rPr lang="en-US" b="1" dirty="0"/>
              <a:t>maintenance</a:t>
            </a:r>
            <a:r>
              <a:rPr lang="en-US" dirty="0"/>
              <a:t>, </a:t>
            </a:r>
            <a:r>
              <a:rPr lang="en-US" b="1" dirty="0"/>
              <a:t>resource</a:t>
            </a:r>
            <a:r>
              <a:rPr lang="en-US" dirty="0"/>
              <a:t>, time to </a:t>
            </a:r>
            <a:r>
              <a:rPr lang="en-US" b="1" dirty="0"/>
              <a:t>boot</a:t>
            </a:r>
            <a:r>
              <a:rPr lang="en-US" dirty="0"/>
              <a:t>/</a:t>
            </a:r>
            <a:r>
              <a:rPr lang="en-US" b="1" dirty="0"/>
              <a:t>scale</a:t>
            </a:r>
            <a:r>
              <a:rPr lang="en-US" dirty="0"/>
              <a:t>/</a:t>
            </a:r>
            <a:r>
              <a:rPr lang="en-US" b="1" dirty="0"/>
              <a:t>reproduce</a:t>
            </a:r>
            <a:r>
              <a:rPr lang="en-US" dirty="0"/>
              <a:t> </a:t>
            </a:r>
            <a:r>
              <a:rPr lang="en-US" b="1" dirty="0"/>
              <a:t>configuration</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11/20/2021 5:34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17</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8682884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b="1"/>
              <a:t>Left: duplicated OS</a:t>
            </a:r>
          </a:p>
          <a:p>
            <a:endParaRPr lang="en-US" b="1"/>
          </a:p>
          <a:p>
            <a:endParaRPr lang="en-US" b="1"/>
          </a:p>
          <a:p>
            <a:r>
              <a:rPr lang="en-US" b="1"/>
              <a:t>Right: Container architecture: </a:t>
            </a:r>
          </a:p>
          <a:p>
            <a:r>
              <a:rPr lang="en-US"/>
              <a:t>-&gt; </a:t>
            </a:r>
            <a:r>
              <a:rPr lang="en-US" b="1"/>
              <a:t>Share</a:t>
            </a:r>
            <a:r>
              <a:rPr lang="en-US"/>
              <a:t> the </a:t>
            </a:r>
            <a:r>
              <a:rPr lang="en-US" b="1"/>
              <a:t>OS</a:t>
            </a:r>
          </a:p>
          <a:p>
            <a:r>
              <a:rPr lang="en-US" b="1"/>
              <a:t>-&gt; </a:t>
            </a:r>
            <a:r>
              <a:rPr lang="en-US" b="0"/>
              <a:t>Container</a:t>
            </a:r>
            <a:r>
              <a:rPr lang="en-US" b="1"/>
              <a:t> layer =&gt; translate </a:t>
            </a:r>
            <a:r>
              <a:rPr lang="en-US" b="0"/>
              <a:t>OS </a:t>
            </a:r>
            <a:r>
              <a:rPr lang="en-US" b="0">
                <a:sym typeface="Wingdings" panose="05000000000000000000" pitchFamily="2" charset="2"/>
              </a:rPr>
              <a:t>container interactions =&gt; runs on the host</a:t>
            </a:r>
          </a:p>
          <a:p>
            <a:endParaRPr lang="en-US" b="0"/>
          </a:p>
          <a:p>
            <a:r>
              <a:rPr lang="en-US"/>
              <a:t>-&gt; From a host standpoint, containers are processes (managed by the docker engine) running in parallel</a:t>
            </a:r>
          </a:p>
          <a:p>
            <a:r>
              <a:rPr lang="en-US"/>
              <a:t>-&gt; From a container standpoint, my application is running on an isolated machine: I have my own file system.</a:t>
            </a:r>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11/20/2021 5:34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18</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4617573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b="1" dirty="0"/>
              <a:t>Left: duplicated OS</a:t>
            </a:r>
          </a:p>
          <a:p>
            <a:r>
              <a:rPr lang="en-US" b="1" dirty="0"/>
              <a:t>Right: Container architecture: </a:t>
            </a:r>
          </a:p>
          <a:p>
            <a:r>
              <a:rPr lang="en-US" dirty="0"/>
              <a:t>-&gt; </a:t>
            </a:r>
            <a:r>
              <a:rPr lang="en-US" b="1" dirty="0"/>
              <a:t>Share</a:t>
            </a:r>
            <a:r>
              <a:rPr lang="en-US" dirty="0"/>
              <a:t> the </a:t>
            </a:r>
            <a:r>
              <a:rPr lang="en-US" b="1" dirty="0"/>
              <a:t>OS</a:t>
            </a:r>
          </a:p>
          <a:p>
            <a:endParaRPr lang="en-US" b="1" dirty="0"/>
          </a:p>
          <a:p>
            <a:r>
              <a:rPr lang="en-US" b="1" dirty="0"/>
              <a:t>-&gt; </a:t>
            </a:r>
            <a:r>
              <a:rPr lang="en-US" b="0" dirty="0"/>
              <a:t>Container</a:t>
            </a:r>
            <a:r>
              <a:rPr lang="en-US" b="1" dirty="0"/>
              <a:t> layer =&gt; translate </a:t>
            </a:r>
            <a:r>
              <a:rPr lang="en-US" b="0" dirty="0"/>
              <a:t>OS </a:t>
            </a:r>
            <a:r>
              <a:rPr lang="en-US" b="0" dirty="0">
                <a:sym typeface="Wingdings" panose="05000000000000000000" pitchFamily="2" charset="2"/>
              </a:rPr>
              <a:t>container interactions =&gt; runs on the host</a:t>
            </a:r>
          </a:p>
          <a:p>
            <a:endParaRPr lang="en-US" b="0" dirty="0"/>
          </a:p>
          <a:p>
            <a:r>
              <a:rPr lang="en-US" dirty="0"/>
              <a:t>-&gt; From a host standpoint, containers are processes (managed by the docker engine) running in parallel</a:t>
            </a:r>
          </a:p>
          <a:p>
            <a:endParaRPr lang="en-US" dirty="0"/>
          </a:p>
          <a:p>
            <a:r>
              <a:rPr lang="en-US" dirty="0"/>
              <a:t>-&gt; From a container standpoint, my application is running on an isolated machine: I have my own file system.</a:t>
            </a:r>
          </a:p>
          <a:p>
            <a:endParaRPr lang="en-US" dirty="0"/>
          </a:p>
          <a:p>
            <a:pPr marL="171450" indent="-171450">
              <a:buFontTx/>
              <a:buChar char="-"/>
            </a:pPr>
            <a:r>
              <a:rPr lang="en-US" dirty="0" err="1"/>
              <a:t>WindowsServer</a:t>
            </a:r>
            <a:r>
              <a:rPr lang="en-US" dirty="0"/>
              <a:t> &amp; </a:t>
            </a:r>
            <a:r>
              <a:rPr lang="en-US" dirty="0" err="1"/>
              <a:t>Nanoserver</a:t>
            </a:r>
            <a:r>
              <a:rPr lang="en-US" dirty="0"/>
              <a:t> which is a copy</a:t>
            </a:r>
          </a:p>
          <a:p>
            <a:pPr marL="171450" indent="-171450">
              <a:buFontTx/>
              <a:buChar char="-"/>
            </a:pPr>
            <a:r>
              <a:rPr lang="en-US" dirty="0"/>
              <a:t>Docker engine do the heavy lifting (runs on Linux and Windows)</a:t>
            </a:r>
          </a:p>
          <a:p>
            <a:pPr marL="171450" indent="-171450">
              <a:buFontTx/>
              <a:buChar char="-"/>
            </a:pPr>
            <a:r>
              <a:rPr lang="en-US" dirty="0"/>
              <a:t>Container don’t have a full copy of OS</a:t>
            </a:r>
          </a:p>
          <a:p>
            <a:pPr marL="171450" indent="-171450">
              <a:buFontTx/>
              <a:buChar char="-"/>
            </a:pPr>
            <a:r>
              <a:rPr lang="en-US" dirty="0"/>
              <a:t>Share the OS Kernel of the Host OS</a:t>
            </a:r>
          </a:p>
          <a:p>
            <a:pPr marL="171450" indent="-171450">
              <a:buFontTx/>
              <a:buChar char="-"/>
            </a:pPr>
            <a:r>
              <a:rPr lang="en-US" dirty="0"/>
              <a:t>Container are also isolated, idea is to minimal and light weight</a:t>
            </a:r>
          </a:p>
          <a:p>
            <a:pPr marL="171450" indent="-171450">
              <a:buFontTx/>
              <a:buChar char="-"/>
            </a:pPr>
            <a:r>
              <a:rPr lang="en-US" dirty="0"/>
              <a:t>Docker Client (API) to built the everything</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11/20/2021 5:34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19</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461757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856699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a:t>Dev – Do dev with env config, HW/SW etc</a:t>
            </a:r>
          </a:p>
          <a:p>
            <a:r>
              <a:rPr lang="en-US" dirty="0"/>
              <a:t>Test</a:t>
            </a:r>
          </a:p>
          <a:p>
            <a:r>
              <a:rPr lang="en-US" dirty="0"/>
              <a:t>Production</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a:t>Container is not new, and was built in Linux as LNX</a:t>
            </a:r>
          </a:p>
          <a:p>
            <a:r>
              <a:rPr lang="en-US" dirty="0"/>
              <a:t> </a:t>
            </a:r>
          </a:p>
          <a:p>
            <a:r>
              <a:rPr lang="en-US" dirty="0"/>
              <a:t>Microsoft contributed to Docker Open Sources Project</a:t>
            </a:r>
          </a:p>
          <a:p>
            <a:endParaRPr lang="en-US" dirty="0"/>
          </a:p>
          <a:p>
            <a:r>
              <a:rPr lang="en-US" dirty="0"/>
              <a:t>Partnered with Docker team to come up with the </a:t>
            </a:r>
          </a:p>
          <a:p>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Tx/>
              <a:buChar char="-"/>
            </a:pPr>
            <a:r>
              <a:rPr lang="en-US" b="1" dirty="0"/>
              <a:t>Container technology </a:t>
            </a:r>
            <a:r>
              <a:rPr lang="en-US" dirty="0"/>
              <a:t>called Docker =&gt; another competitor like </a:t>
            </a:r>
            <a:r>
              <a:rPr lang="en-US" dirty="0" err="1"/>
              <a:t>rkt</a:t>
            </a:r>
            <a:r>
              <a:rPr lang="en-US" dirty="0"/>
              <a:t> (Rocket)</a:t>
            </a:r>
          </a:p>
          <a:p>
            <a:pPr marL="171450" indent="-171450">
              <a:buFontTx/>
              <a:buChar char="-"/>
            </a:pPr>
            <a:endParaRPr lang="en-US" b="1" dirty="0"/>
          </a:p>
          <a:p>
            <a:pPr marL="171450" indent="-171450">
              <a:buFontTx/>
              <a:buChar char="-"/>
            </a:pPr>
            <a:r>
              <a:rPr lang="en-US" b="1" dirty="0"/>
              <a:t>Package</a:t>
            </a:r>
            <a:r>
              <a:rPr lang="en-US" dirty="0"/>
              <a:t> your system/component with all needed dependencies</a:t>
            </a:r>
          </a:p>
          <a:p>
            <a:pPr marL="171450" indent="-171450">
              <a:buFontTx/>
              <a:buChar char="-"/>
            </a:pPr>
            <a:endParaRPr lang="en-US" b="1" dirty="0"/>
          </a:p>
          <a:p>
            <a:pPr marL="0" indent="0">
              <a:buFontTx/>
              <a:buNone/>
            </a:pPr>
            <a:r>
              <a:rPr lang="en-US" b="1" dirty="0"/>
              <a:t>[Start with the diagram.io]</a:t>
            </a:r>
          </a:p>
          <a:p>
            <a:pPr marL="0" indent="0">
              <a:buFontTx/>
              <a:buNone/>
            </a:pPr>
            <a:endParaRPr lang="en-US" b="1" dirty="0"/>
          </a:p>
          <a:p>
            <a:pPr marL="171450" indent="-171450">
              <a:buFontTx/>
              <a:buChar char="-"/>
            </a:pPr>
            <a:r>
              <a:rPr lang="en-US" b="1" dirty="0"/>
              <a:t>Host independent </a:t>
            </a:r>
            <a:r>
              <a:rPr lang="en-US" b="0" dirty="0"/>
              <a:t>-&gt; no particular install on your host except Docker daemon/engine</a:t>
            </a:r>
          </a:p>
          <a:p>
            <a:pPr marL="171450" indent="-171450">
              <a:buFontTx/>
              <a:buChar char="-"/>
            </a:pPr>
            <a:endParaRPr lang="en-US" b="0" dirty="0"/>
          </a:p>
          <a:p>
            <a:pPr marL="171450" indent="-171450">
              <a:buFontTx/>
              <a:buChar char="-"/>
            </a:pPr>
            <a:r>
              <a:rPr lang="en-US" b="0" dirty="0"/>
              <a:t>If </a:t>
            </a:r>
            <a:r>
              <a:rPr lang="en-US" b="1" dirty="0"/>
              <a:t>it works on my machine</a:t>
            </a:r>
            <a:r>
              <a:rPr lang="en-US" b="0" dirty="0"/>
              <a:t>, it will work everywhere.</a:t>
            </a:r>
          </a:p>
          <a:p>
            <a:pPr marL="171450" indent="-171450">
              <a:buFontTx/>
              <a:buChar char="-"/>
            </a:pPr>
            <a:endParaRPr lang="en-US" b="1" dirty="0"/>
          </a:p>
          <a:p>
            <a:pPr marL="171450" indent="-171450">
              <a:buFontTx/>
              <a:buChar char="-"/>
            </a:pPr>
            <a:r>
              <a:rPr lang="en-US" b="1" dirty="0"/>
              <a:t>Inner loop debugging</a:t>
            </a:r>
          </a:p>
          <a:p>
            <a:pPr marL="171450" indent="-171450">
              <a:buFontTx/>
              <a:buChar char="-"/>
            </a:pPr>
            <a:endParaRPr lang="en-US" b="1" dirty="0"/>
          </a:p>
          <a:p>
            <a:pPr marL="171450" indent="-171450">
              <a:buFontTx/>
              <a:buChar char="-"/>
            </a:pPr>
            <a:r>
              <a:rPr lang="en-US" b="1" dirty="0"/>
              <a:t>Installing Software</a:t>
            </a:r>
          </a:p>
          <a:p>
            <a:pPr marL="388712" lvl="1" indent="-171450">
              <a:buFontTx/>
              <a:buChar char="-"/>
            </a:pPr>
            <a:r>
              <a:rPr lang="en-US" b="1" dirty="0"/>
              <a:t>Download Installer </a:t>
            </a:r>
            <a:r>
              <a:rPr lang="en-US" b="1" dirty="0">
                <a:sym typeface="Wingdings" panose="05000000000000000000" pitchFamily="2" charset="2"/>
              </a:rPr>
              <a:t> </a:t>
            </a:r>
            <a:r>
              <a:rPr lang="en-US" b="1" dirty="0"/>
              <a:t>Run Installer</a:t>
            </a:r>
          </a:p>
          <a:p>
            <a:pPr marL="388712" lvl="1" indent="-171450">
              <a:buFontTx/>
              <a:buChar char="-"/>
            </a:pPr>
            <a:r>
              <a:rPr lang="en-US" b="1" dirty="0"/>
              <a:t>Loop : Get an Error message during installation</a:t>
            </a:r>
          </a:p>
          <a:p>
            <a:pPr marL="506114" lvl="2" indent="-171450">
              <a:buFontTx/>
              <a:buChar char="-"/>
            </a:pPr>
            <a:r>
              <a:rPr lang="en-US" b="1" dirty="0"/>
              <a:t>Troubleshooting issues </a:t>
            </a:r>
            <a:r>
              <a:rPr lang="en-US" b="1" dirty="0">
                <a:sym typeface="Wingdings" panose="05000000000000000000" pitchFamily="2" charset="2"/>
              </a:rPr>
              <a:t> </a:t>
            </a:r>
            <a:r>
              <a:rPr lang="en-US" b="1" dirty="0"/>
              <a:t>Rerun installer</a:t>
            </a:r>
          </a:p>
          <a:p>
            <a:pPr marL="388712" lvl="1" indent="-171450">
              <a:buFontTx/>
              <a:buChar char="-"/>
            </a:pPr>
            <a:r>
              <a:rPr lang="en-US" b="1" dirty="0"/>
              <a:t>Loop : Get another Error</a:t>
            </a:r>
          </a:p>
          <a:p>
            <a:pPr marL="217262" lvl="1" indent="0">
              <a:buFontTx/>
              <a:buNone/>
            </a:pPr>
            <a:endParaRPr lang="en-US" b="1" dirty="0"/>
          </a:p>
          <a:p>
            <a:pPr marL="217262" lvl="1" indent="0">
              <a:buFontTx/>
              <a:buNone/>
            </a:pPr>
            <a:r>
              <a:rPr lang="en-US" b="1" dirty="0"/>
              <a:t>MAKE LIFE EASE (Redis example – docker run –it </a:t>
            </a:r>
            <a:r>
              <a:rPr lang="en-US" b="1" dirty="0" err="1"/>
              <a:t>redis</a:t>
            </a:r>
            <a:r>
              <a:rPr lang="en-US" b="1" dirty="0"/>
              <a:t>)</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11/20/2021 5:34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23</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1123548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b="1" dirty="0"/>
              <a:t>What is Docker : </a:t>
            </a:r>
          </a:p>
          <a:p>
            <a:pPr marL="171450" indent="-171450">
              <a:buFontTx/>
              <a:buChar char="-"/>
            </a:pPr>
            <a:r>
              <a:rPr lang="en-US" b="0" dirty="0"/>
              <a:t>Image (single file with dep and config) </a:t>
            </a:r>
          </a:p>
          <a:p>
            <a:pPr marL="171450" indent="-171450">
              <a:buFontTx/>
              <a:buChar char="-"/>
            </a:pPr>
            <a:r>
              <a:rPr lang="en-US" b="0" dirty="0">
                <a:sym typeface="Wingdings" panose="05000000000000000000" pitchFamily="2" charset="2"/>
              </a:rPr>
              <a:t>Containers (instances of an image in a running state)</a:t>
            </a:r>
            <a:endParaRPr lang="en-US" b="1" dirty="0"/>
          </a:p>
          <a:p>
            <a:endParaRPr lang="en-US" b="1" dirty="0"/>
          </a:p>
          <a:p>
            <a:r>
              <a:rPr lang="en-US" b="1" dirty="0"/>
              <a:t>Windows 2019 </a:t>
            </a:r>
            <a:r>
              <a:rPr lang="en-US" dirty="0"/>
              <a:t>: Host machine which here is a 2019 (physical or </a:t>
            </a:r>
            <a:r>
              <a:rPr lang="en-US" dirty="0" err="1"/>
              <a:t>vm</a:t>
            </a:r>
            <a:r>
              <a:rPr lang="en-US" dirty="0"/>
              <a:t>) with native Container feature installed now called or referred as Container Host</a:t>
            </a:r>
          </a:p>
          <a:p>
            <a:endParaRPr lang="en-US" dirty="0"/>
          </a:p>
          <a:p>
            <a:r>
              <a:rPr lang="en-US" b="1" dirty="0"/>
              <a:t>Docker Engine </a:t>
            </a:r>
            <a:r>
              <a:rPr lang="en-US" dirty="0"/>
              <a:t>: You install Docker Engine you will interface with to launch the container.</a:t>
            </a:r>
          </a:p>
          <a:p>
            <a:endParaRPr lang="en-US" dirty="0"/>
          </a:p>
          <a:p>
            <a:r>
              <a:rPr lang="en-US" b="1" dirty="0"/>
              <a:t>Containers</a:t>
            </a:r>
            <a:r>
              <a:rPr lang="en-US" dirty="0"/>
              <a:t> : Spinning up containers using some images</a:t>
            </a:r>
          </a:p>
          <a:p>
            <a:endParaRPr lang="en-US" dirty="0"/>
          </a:p>
          <a:p>
            <a:r>
              <a:rPr lang="en-US" b="1" dirty="0"/>
              <a:t>Docker Client</a:t>
            </a:r>
            <a:r>
              <a:rPr lang="en-US" dirty="0"/>
              <a:t>: you will use some interface or client, which is tool to issue command which talk to Docker Engineer</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a:t>Host -&gt; where the </a:t>
            </a:r>
            <a:r>
              <a:rPr lang="en-US" b="1"/>
              <a:t>containers run </a:t>
            </a:r>
            <a:r>
              <a:rPr lang="en-US"/>
              <a:t>(Docker daemon)</a:t>
            </a:r>
          </a:p>
          <a:p>
            <a:endParaRPr lang="en-US"/>
          </a:p>
          <a:p>
            <a:r>
              <a:rPr lang="en-US"/>
              <a:t>Client -&gt; docker </a:t>
            </a:r>
            <a:r>
              <a:rPr lang="en-US" b="1"/>
              <a:t>CLI</a:t>
            </a:r>
          </a:p>
          <a:p>
            <a:endParaRPr lang="en-US"/>
          </a:p>
          <a:p>
            <a:r>
              <a:rPr lang="en-US"/>
              <a:t>Image -&gt; </a:t>
            </a:r>
            <a:r>
              <a:rPr lang="en-US" b="1"/>
              <a:t>Definition</a:t>
            </a:r>
            <a:r>
              <a:rPr lang="en-US"/>
              <a:t> of the container. Describing </a:t>
            </a:r>
            <a:r>
              <a:rPr lang="en-US" b="1"/>
              <a:t>dependencies. </a:t>
            </a:r>
            <a:r>
              <a:rPr lang="en-US" b="0"/>
              <a:t>Decomposed in </a:t>
            </a:r>
            <a:r>
              <a:rPr lang="en-US" b="1"/>
              <a:t>Layers </a:t>
            </a:r>
            <a:r>
              <a:rPr lang="en-US" b="0"/>
              <a:t>(see </a:t>
            </a:r>
            <a:r>
              <a:rPr lang="en-US" b="0" err="1"/>
              <a:t>Dockerfile</a:t>
            </a:r>
            <a:r>
              <a:rPr lang="en-US" b="0"/>
              <a:t>).</a:t>
            </a:r>
          </a:p>
          <a:p>
            <a:endParaRPr lang="en-US"/>
          </a:p>
          <a:p>
            <a:r>
              <a:rPr lang="en-US"/>
              <a:t>Container -&gt; </a:t>
            </a:r>
            <a:r>
              <a:rPr lang="en-US" b="1"/>
              <a:t>Instance</a:t>
            </a:r>
            <a:r>
              <a:rPr lang="en-US"/>
              <a:t> of Image</a:t>
            </a:r>
          </a:p>
          <a:p>
            <a:endParaRPr lang="en-US"/>
          </a:p>
          <a:p>
            <a:r>
              <a:rPr lang="en-US"/>
              <a:t>Registry/repository -&gt; </a:t>
            </a:r>
            <a:r>
              <a:rPr lang="en-US" b="1"/>
              <a:t>Store</a:t>
            </a:r>
            <a:r>
              <a:rPr lang="en-US"/>
              <a:t> and </a:t>
            </a:r>
            <a:r>
              <a:rPr lang="en-US" b="1"/>
              <a:t>distribute</a:t>
            </a:r>
            <a:r>
              <a:rPr lang="en-US"/>
              <a:t> images.</a:t>
            </a:r>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11/20/2021 5:34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25</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0537850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How to install and it can be overwhelming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All version are available for Dev and Prod</a:t>
            </a:r>
          </a:p>
          <a:p>
            <a:pPr marL="171450" indent="-171450">
              <a:buFontTx/>
              <a:buChar char="-"/>
            </a:pPr>
            <a:endParaRPr lang="en-US" dirty="0"/>
          </a:p>
          <a:p>
            <a:pPr marL="171450" indent="-171450">
              <a:buFontTx/>
              <a:buChar char="-"/>
            </a:pPr>
            <a:r>
              <a:rPr lang="en-US" dirty="0"/>
              <a:t>Linux Container on Windows 10 ? </a:t>
            </a:r>
            <a:r>
              <a:rPr lang="en-US" dirty="0">
                <a:sym typeface="Wingdings" panose="05000000000000000000" pitchFamily="2" charset="2"/>
              </a:rPr>
              <a:t> </a:t>
            </a:r>
            <a:r>
              <a:rPr lang="en-US" dirty="0"/>
              <a:t>Docker engine inside a Linux VM (container Host), you can Linux container host and Docker SW allow you to switch to Windows Containers Host</a:t>
            </a:r>
          </a:p>
          <a:p>
            <a:pPr marL="171450" indent="-171450">
              <a:buFontTx/>
              <a:buChar char="-"/>
            </a:pPr>
            <a:endParaRPr lang="en-US" dirty="0"/>
          </a:p>
          <a:p>
            <a:pPr marL="171450" indent="-171450">
              <a:buFontTx/>
              <a:buChar char="-"/>
            </a:pPr>
            <a:r>
              <a:rPr lang="en-US" dirty="0"/>
              <a:t>U can different platform</a:t>
            </a:r>
          </a:p>
          <a:p>
            <a:pPr marL="171450" indent="-171450">
              <a:buFontTx/>
              <a:buChar char="-"/>
            </a:pPr>
            <a:endParaRPr lang="en-US" dirty="0"/>
          </a:p>
          <a:p>
            <a:pPr marL="171450" indent="-171450">
              <a:buFontTx/>
              <a:buChar char="-"/>
            </a:pPr>
            <a:r>
              <a:rPr lang="en-US" dirty="0"/>
              <a:t>We are going to use Windows Server containers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a:t>Evolution towards containers</a:t>
            </a:r>
          </a:p>
          <a:p>
            <a:endParaRPr lang="en-US"/>
          </a:p>
          <a:p>
            <a:r>
              <a:rPr lang="en-US" b="1"/>
              <a:t>Physical</a:t>
            </a:r>
            <a:r>
              <a:rPr lang="en-US"/>
              <a:t>:</a:t>
            </a:r>
          </a:p>
          <a:p>
            <a:pPr marL="171450" indent="-171450">
              <a:buFontTx/>
              <a:buChar char="-"/>
            </a:pPr>
            <a:r>
              <a:rPr lang="en-US"/>
              <a:t>1 host for 1 app =&gt;</a:t>
            </a:r>
          </a:p>
          <a:p>
            <a:pPr marL="388712" lvl="1" indent="-171450">
              <a:buFontTx/>
              <a:buChar char="-"/>
            </a:pPr>
            <a:r>
              <a:rPr lang="en-US"/>
              <a:t>Good </a:t>
            </a:r>
            <a:r>
              <a:rPr lang="en-US" b="1"/>
              <a:t>isolation</a:t>
            </a:r>
          </a:p>
          <a:p>
            <a:pPr marL="388712" lvl="1" indent="-171450">
              <a:buFontTx/>
              <a:buChar char="-"/>
            </a:pPr>
            <a:r>
              <a:rPr lang="en-US" b="1"/>
              <a:t>Time to scale </a:t>
            </a:r>
            <a:r>
              <a:rPr lang="en-US"/>
              <a:t>= buy new machine</a:t>
            </a:r>
          </a:p>
          <a:p>
            <a:pPr marL="388712" lvl="1" indent="-171450">
              <a:buFontTx/>
              <a:buChar char="-"/>
            </a:pPr>
            <a:r>
              <a:rPr lang="en-US"/>
              <a:t>Bad resource </a:t>
            </a:r>
            <a:r>
              <a:rPr lang="en-US" b="1"/>
              <a:t>utilization</a:t>
            </a:r>
            <a:r>
              <a:rPr lang="en-US"/>
              <a:t> (machines sit there doing nothing)</a:t>
            </a:r>
          </a:p>
          <a:p>
            <a:pPr marL="171450" indent="-171450">
              <a:buFontTx/>
              <a:buChar char="-"/>
            </a:pPr>
            <a:endParaRPr lang="en-US"/>
          </a:p>
          <a:p>
            <a:r>
              <a:rPr lang="en-US" b="1"/>
              <a:t>VM:</a:t>
            </a:r>
            <a:endParaRPr lang="en-US"/>
          </a:p>
          <a:p>
            <a:pPr marL="171450" indent="-171450">
              <a:buFontTx/>
              <a:buChar char="-"/>
            </a:pPr>
            <a:r>
              <a:rPr lang="en-US"/>
              <a:t>1 VM for 1 app =&gt; </a:t>
            </a:r>
          </a:p>
          <a:p>
            <a:pPr marL="388712" lvl="1" indent="-171450">
              <a:buFontTx/>
              <a:buChar char="-"/>
            </a:pPr>
            <a:r>
              <a:rPr lang="en-US"/>
              <a:t>Better resource </a:t>
            </a:r>
            <a:r>
              <a:rPr lang="en-US" b="1"/>
              <a:t>utilization</a:t>
            </a:r>
          </a:p>
          <a:p>
            <a:pPr marL="388712" lvl="1" indent="-171450">
              <a:buFontTx/>
              <a:buChar char="-"/>
            </a:pPr>
            <a:r>
              <a:rPr lang="en-US" b="1"/>
              <a:t>Isolation</a:t>
            </a:r>
          </a:p>
          <a:p>
            <a:pPr marL="388712" lvl="1" indent="-171450">
              <a:buFontTx/>
              <a:buChar char="-"/>
            </a:pPr>
            <a:r>
              <a:rPr lang="en-US" b="1"/>
              <a:t>Portability </a:t>
            </a:r>
            <a:r>
              <a:rPr lang="en-US" b="0"/>
              <a:t>=&gt; duplicate VM</a:t>
            </a:r>
          </a:p>
          <a:p>
            <a:pPr marL="388712" lvl="1" indent="-171450">
              <a:buFontTx/>
              <a:buChar char="-"/>
            </a:pPr>
            <a:r>
              <a:rPr lang="en-US" b="1"/>
              <a:t>Dynamic scale out </a:t>
            </a:r>
          </a:p>
          <a:p>
            <a:pPr marL="171450" indent="-171450">
              <a:buFontTx/>
              <a:buChar char="-"/>
            </a:pPr>
            <a:endParaRPr lang="en-US" b="1"/>
          </a:p>
          <a:p>
            <a:pPr marL="0" indent="0">
              <a:buFontTx/>
              <a:buNone/>
            </a:pPr>
            <a:r>
              <a:rPr lang="en-US" b="1"/>
              <a:t>Container:</a:t>
            </a:r>
          </a:p>
          <a:p>
            <a:pPr marL="171450" indent="-171450">
              <a:buFontTx/>
              <a:buChar char="-"/>
            </a:pPr>
            <a:r>
              <a:rPr lang="en-US" b="0"/>
              <a:t>1 app for 1 container =&gt; </a:t>
            </a:r>
          </a:p>
          <a:p>
            <a:pPr marL="388712" lvl="1" indent="-171450">
              <a:buFontTx/>
              <a:buChar char="-"/>
            </a:pPr>
            <a:r>
              <a:rPr lang="en-US" b="0"/>
              <a:t>Better </a:t>
            </a:r>
            <a:r>
              <a:rPr lang="en-US" b="1"/>
              <a:t>utilization</a:t>
            </a:r>
            <a:r>
              <a:rPr lang="en-US" b="0"/>
              <a:t> =&gt; time to </a:t>
            </a:r>
            <a:r>
              <a:rPr lang="en-US" b="1"/>
              <a:t> scale out </a:t>
            </a:r>
            <a:endParaRPr lang="en-US" b="0"/>
          </a:p>
          <a:p>
            <a:pPr marL="388712" lvl="1" indent="-171450">
              <a:buFontTx/>
              <a:buChar char="-"/>
            </a:pPr>
            <a:r>
              <a:rPr lang="en-US" b="0"/>
              <a:t>Portability (reproductive configuration =&gt; </a:t>
            </a:r>
            <a:r>
              <a:rPr lang="en-US" sz="1050" b="1"/>
              <a:t>pet/cattle</a:t>
            </a:r>
            <a:r>
              <a:rPr lang="en-US" b="0"/>
              <a:t>),</a:t>
            </a:r>
          </a:p>
          <a:p>
            <a:pPr marL="388712" lvl="1" indent="-171450">
              <a:buFontTx/>
              <a:buChar char="-"/>
            </a:pPr>
            <a:r>
              <a:rPr lang="en-US" b="1"/>
              <a:t>Inner loop =&gt; </a:t>
            </a:r>
            <a:r>
              <a:rPr lang="en-US" b="0"/>
              <a:t>time to test decreases</a:t>
            </a:r>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11/20/2021 5:34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27</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1369819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b="1" u="sng"/>
              <a:t>Let’s describe Docker platform</a:t>
            </a:r>
            <a:r>
              <a:rPr lang="en-US"/>
              <a:t>: </a:t>
            </a:r>
          </a:p>
          <a:p>
            <a:endParaRPr lang="en-US"/>
          </a:p>
          <a:p>
            <a:r>
              <a:rPr lang="en-US"/>
              <a:t>Docker =&gt; </a:t>
            </a:r>
            <a:r>
              <a:rPr lang="en-US" b="1"/>
              <a:t>industry standard</a:t>
            </a:r>
          </a:p>
          <a:p>
            <a:endParaRPr lang="en-US"/>
          </a:p>
          <a:p>
            <a:r>
              <a:rPr lang="en-US" b="1"/>
              <a:t>Engine </a:t>
            </a:r>
            <a:r>
              <a:rPr lang="en-US" b="1">
                <a:sym typeface="Wingdings" panose="05000000000000000000" pitchFamily="2" charset="2"/>
              </a:rPr>
              <a:t> Daemon </a:t>
            </a:r>
            <a:r>
              <a:rPr lang="en-US">
                <a:sym typeface="Wingdings" panose="05000000000000000000" pitchFamily="2" charset="2"/>
              </a:rPr>
              <a:t>=&gt; runtime to run &amp; manage container. </a:t>
            </a:r>
          </a:p>
          <a:p>
            <a:r>
              <a:rPr lang="en-US">
                <a:sym typeface="Wingdings" panose="05000000000000000000" pitchFamily="2" charset="2"/>
              </a:rPr>
              <a:t>	        =&gt; interact with the Linux Kernel</a:t>
            </a:r>
          </a:p>
          <a:p>
            <a:endParaRPr lang="en-US">
              <a:sym typeface="Wingdings" panose="05000000000000000000" pitchFamily="2" charset="2"/>
            </a:endParaRPr>
          </a:p>
          <a:p>
            <a:r>
              <a:rPr lang="en-US" sz="1800" b="0">
                <a:sym typeface="Wingdings" panose="05000000000000000000" pitchFamily="2" charset="2"/>
              </a:rPr>
              <a:t>But you</a:t>
            </a:r>
            <a:r>
              <a:rPr lang="en-US" sz="1800" b="1">
                <a:sym typeface="Wingdings" panose="05000000000000000000" pitchFamily="2" charset="2"/>
              </a:rPr>
              <a:t> Cannot containerize everything -&gt; </a:t>
            </a:r>
            <a:r>
              <a:rPr lang="en-US" sz="1800" b="0">
                <a:sym typeface="Wingdings" panose="05000000000000000000" pitchFamily="2" charset="2"/>
              </a:rPr>
              <a:t>example: usage of kernel related features (Windows registries).</a:t>
            </a:r>
          </a:p>
          <a:p>
            <a:endParaRPr lang="en-US">
              <a:sym typeface="Wingdings" panose="05000000000000000000" pitchFamily="2" charset="2"/>
            </a:endParaRPr>
          </a:p>
          <a:p>
            <a:r>
              <a:rPr lang="en-US">
                <a:sym typeface="Wingdings" panose="05000000000000000000" pitchFamily="2" charset="2"/>
              </a:rPr>
              <a:t>Initially based on </a:t>
            </a:r>
            <a:r>
              <a:rPr lang="en-US" b="1">
                <a:sym typeface="Wingdings" panose="05000000000000000000" pitchFamily="2" charset="2"/>
              </a:rPr>
              <a:t>Linux OS with OS specific components (namespace, control group for isolation) =&gt; release in Dec 2013</a:t>
            </a:r>
          </a:p>
          <a:p>
            <a:endParaRPr lang="en-US" b="1">
              <a:sym typeface="Wingdings" panose="05000000000000000000" pitchFamily="2" charset="2"/>
            </a:endParaRPr>
          </a:p>
          <a:p>
            <a:r>
              <a:rPr lang="en-US" b="1">
                <a:sym typeface="Wingdings" panose="05000000000000000000" pitchFamily="2" charset="2"/>
              </a:rPr>
              <a:t>Docker Hub </a:t>
            </a:r>
            <a:r>
              <a:rPr lang="en-US" sz="900" kern="1200">
                <a:solidFill>
                  <a:schemeClr val="tx1"/>
                </a:solidFill>
                <a:latin typeface="Segoe UI Light" pitchFamily="34" charset="0"/>
                <a:ea typeface="+mn-ea"/>
                <a:cs typeface="+mn-cs"/>
                <a:sym typeface="Wingdings" panose="05000000000000000000" pitchFamily="2" charset="2"/>
              </a:rPr>
              <a:t>=&gt; store your images online</a:t>
            </a:r>
          </a:p>
          <a:p>
            <a:endParaRPr lang="en-US" b="1">
              <a:sym typeface="Wingdings" panose="05000000000000000000" pitchFamily="2" charset="2"/>
            </a:endParaRPr>
          </a:p>
          <a:p>
            <a:r>
              <a:rPr lang="en-US" b="1">
                <a:sym typeface="Wingdings" panose="05000000000000000000" pitchFamily="2" charset="2"/>
              </a:rPr>
              <a:t>Docker trusted registry =&gt; </a:t>
            </a:r>
            <a:r>
              <a:rPr lang="en-US" b="0">
                <a:sym typeface="Wingdings" panose="05000000000000000000" pitchFamily="2" charset="2"/>
              </a:rPr>
              <a:t>implement Docker Hub on premises</a:t>
            </a:r>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11/20/2021 5:34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28</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6067400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a:t>How to transport the images</a:t>
            </a:r>
          </a:p>
          <a:p>
            <a:endParaRPr lang="en-US" dirty="0"/>
          </a:p>
          <a:p>
            <a:r>
              <a:rPr lang="en-US" dirty="0"/>
              <a:t>U would use Container register (your hosted register or public registry like docker hub)</a:t>
            </a:r>
          </a:p>
          <a:p>
            <a:endParaRPr lang="en-US" dirty="0"/>
          </a:p>
          <a:p>
            <a:r>
              <a:rPr lang="en-US" dirty="0"/>
              <a:t>Registry will have repository which store the images</a:t>
            </a:r>
          </a:p>
          <a:p>
            <a:endParaRPr lang="en-US" dirty="0"/>
          </a:p>
          <a:p>
            <a:r>
              <a:rPr lang="en-US" dirty="0"/>
              <a:t>U can use the Docker client to pull the images to your Host to build Containers</a:t>
            </a:r>
          </a:p>
          <a:p>
            <a:endParaRPr lang="en-US" dirty="0"/>
          </a:p>
          <a:p>
            <a:r>
              <a:rPr lang="en-US" dirty="0"/>
              <a:t>AWS, Amazon, Google etc. </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1605F0-F4FA-453C-99F4-6D9D6C76986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11/20/2021 5:34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93424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a:t>These registry can have multiple version of your images under multiple repository</a:t>
            </a:r>
          </a:p>
          <a:p>
            <a:endParaRPr lang="en-US" dirty="0"/>
          </a:p>
          <a:p>
            <a:r>
              <a:rPr lang="en-US" dirty="0"/>
              <a:t>Repository are the place where your images live</a:t>
            </a:r>
          </a:p>
          <a:p>
            <a:endParaRPr lang="en-US" dirty="0"/>
          </a:p>
          <a:p>
            <a:r>
              <a:rPr lang="en-US" dirty="0"/>
              <a:t>On Win</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a:t>Docker client =&gt; </a:t>
            </a:r>
            <a:r>
              <a:rPr lang="en-US" b="1"/>
              <a:t>CLI</a:t>
            </a:r>
            <a:r>
              <a:rPr lang="en-US"/>
              <a:t> -&gt; commands to </a:t>
            </a:r>
            <a:r>
              <a:rPr lang="en-US" b="1"/>
              <a:t>interact with the daemon</a:t>
            </a:r>
          </a:p>
          <a:p>
            <a:endParaRPr lang="en-US"/>
          </a:p>
          <a:p>
            <a:r>
              <a:rPr lang="en-US"/>
              <a:t>Docker Images =&gt; </a:t>
            </a:r>
            <a:r>
              <a:rPr lang="en-US" b="1"/>
              <a:t>definition</a:t>
            </a:r>
            <a:r>
              <a:rPr lang="en-US"/>
              <a:t> of your container =&gt; list dependencies, how to install / them set them up.</a:t>
            </a:r>
          </a:p>
          <a:p>
            <a:endParaRPr lang="en-US"/>
          </a:p>
          <a:p>
            <a:r>
              <a:rPr lang="en-US"/>
              <a:t>Docker container =&gt; image </a:t>
            </a:r>
            <a:r>
              <a:rPr lang="en-US" b="1"/>
              <a:t>instance</a:t>
            </a:r>
            <a:r>
              <a:rPr lang="en-US"/>
              <a:t>. </a:t>
            </a:r>
            <a:r>
              <a:rPr lang="en-US" b="1"/>
              <a:t>Snapshot</a:t>
            </a:r>
            <a:r>
              <a:rPr lang="en-US"/>
              <a:t> of your image </a:t>
            </a:r>
            <a:r>
              <a:rPr lang="en-US" b="1" u="sng"/>
              <a:t>available to be run</a:t>
            </a:r>
            <a:r>
              <a:rPr lang="en-US" u="sng"/>
              <a:t>.</a:t>
            </a:r>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11/20/2021 5:34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31</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7961356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b="1"/>
              <a:t>Who has you ever tried to launch a WordPress blog engine</a:t>
            </a:r>
            <a:r>
              <a:rPr lang="en-US"/>
              <a:t>? Multiple instances running side by side on the same host</a:t>
            </a:r>
          </a:p>
          <a:p>
            <a:endParaRPr lang="en-US"/>
          </a:p>
          <a:p>
            <a:r>
              <a:rPr lang="en-US"/>
              <a:t>=&gt; </a:t>
            </a:r>
            <a:r>
              <a:rPr lang="en-US" b="1"/>
              <a:t>Long process =&gt; set up </a:t>
            </a:r>
            <a:r>
              <a:rPr lang="en-US" b="1" err="1"/>
              <a:t>mySQL</a:t>
            </a:r>
            <a:r>
              <a:rPr lang="en-US" b="1"/>
              <a:t>, PHP, Apache, </a:t>
            </a:r>
            <a:r>
              <a:rPr lang="en-US" sz="900" kern="1200">
                <a:solidFill>
                  <a:schemeClr val="tx1"/>
                </a:solidFill>
                <a:latin typeface="Segoe UI Light" pitchFamily="34" charset="0"/>
                <a:ea typeface="+mn-ea"/>
                <a:cs typeface="+mn-cs"/>
              </a:rPr>
              <a:t>… it can take hours depending on the method. </a:t>
            </a:r>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11/20/2021 5:34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32</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3683434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dirty="0"/>
              <a:t>For detail</a:t>
            </a:r>
            <a:r>
              <a:rPr lang="en-US" baseline="0" dirty="0"/>
              <a:t> instructions please refer to </a:t>
            </a:r>
            <a:r>
              <a:rPr lang="en-US" b="1" baseline="0" dirty="0"/>
              <a:t>Module 1 - Demos</a:t>
            </a:r>
            <a:r>
              <a:rPr lang="en-US" b="1" dirty="0"/>
              <a:t> </a:t>
            </a:r>
            <a:r>
              <a:rPr lang="en-US" b="0" dirty="0"/>
              <a:t>document</a:t>
            </a:r>
            <a:r>
              <a:rPr lang="en-US" b="1" baseline="0" dirty="0"/>
              <a:t> </a:t>
            </a:r>
            <a:r>
              <a:rPr lang="en-US" baseline="0" dirty="0"/>
              <a:t>section </a:t>
            </a:r>
            <a:r>
              <a:rPr lang="en-US" sz="900" b="1" kern="1200" dirty="0">
                <a:solidFill>
                  <a:schemeClr val="tx1"/>
                </a:solidFill>
                <a:effectLst/>
                <a:latin typeface="Segoe UI Light" pitchFamily="34" charset="0"/>
                <a:ea typeface="+mn-ea"/>
                <a:cs typeface="+mn-cs"/>
              </a:rPr>
              <a:t>Demo 1: Running Docker Containers.</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b="1"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kern="1200" dirty="0">
                <a:solidFill>
                  <a:schemeClr val="tx1"/>
                </a:solidFill>
                <a:effectLst/>
                <a:latin typeface="Segoe UI Light" pitchFamily="34" charset="0"/>
                <a:ea typeface="+mn-ea"/>
                <a:cs typeface="+mn-cs"/>
              </a:rPr>
              <a:t>Show</a:t>
            </a:r>
            <a:r>
              <a:rPr lang="en-US" sz="900" b="0" kern="1200" dirty="0">
                <a:solidFill>
                  <a:schemeClr val="tx1"/>
                </a:solidFill>
                <a:effectLst/>
                <a:latin typeface="Segoe UI Light" pitchFamily="34" charset="0"/>
                <a:ea typeface="+mn-ea"/>
                <a:cs typeface="+mn-cs"/>
              </a:rPr>
              <a:t> : </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sz="900" b="0" kern="1200" dirty="0">
                <a:solidFill>
                  <a:schemeClr val="tx1"/>
                </a:solidFill>
                <a:effectLst/>
                <a:latin typeface="Segoe UI Light" pitchFamily="34" charset="0"/>
                <a:ea typeface="+mn-ea"/>
                <a:cs typeface="+mn-cs"/>
              </a:rPr>
              <a:t>WSL2 (Windows Subsystems for Linux) : https://docs.Microsoft.com/en-us/windows/wsl/install-win10</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sz="900" b="0" kern="1200" dirty="0">
                <a:solidFill>
                  <a:schemeClr val="tx1"/>
                </a:solidFill>
                <a:effectLst/>
                <a:latin typeface="Segoe UI Light" pitchFamily="34" charset="0"/>
                <a:ea typeface="+mn-ea"/>
                <a:cs typeface="+mn-cs"/>
              </a:rPr>
              <a:t>Docker Desktop: https://docs.docker.com/docker-for-windows/wsl/</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b="0"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230301A-B573-43F6-ACF9-3EFAE5786565}" type="datetime8">
              <a:rPr lang="en-US" smtClean="0"/>
              <a:t>11/20/2021 5:34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1589838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As a Summary of the demo</a:t>
            </a:r>
          </a:p>
          <a:p>
            <a:endParaRPr lang="en-US" dirty="0"/>
          </a:p>
          <a:p>
            <a:r>
              <a:rPr lang="en-US" b="1" dirty="0"/>
              <a:t>Locally</a:t>
            </a:r>
            <a:r>
              <a:rPr lang="en-US" dirty="0"/>
              <a:t> we had </a:t>
            </a:r>
            <a:r>
              <a:rPr lang="en-US" b="1" dirty="0"/>
              <a:t>Docker CLI + Docker HOST </a:t>
            </a:r>
            <a:r>
              <a:rPr lang="en-US" dirty="0"/>
              <a:t>(the blog ran locally on my machine)</a:t>
            </a:r>
          </a:p>
          <a:p>
            <a:endParaRPr lang="en-US" dirty="0"/>
          </a:p>
          <a:p>
            <a:r>
              <a:rPr lang="en-US" b="1" dirty="0"/>
              <a:t>Remotely</a:t>
            </a:r>
            <a:r>
              <a:rPr lang="en-US" dirty="0"/>
              <a:t> we accessed a </a:t>
            </a:r>
            <a:r>
              <a:rPr lang="en-US" b="1" dirty="0"/>
              <a:t>repository of image </a:t>
            </a:r>
            <a:r>
              <a:rPr lang="en-US" dirty="0"/>
              <a:t>with the </a:t>
            </a:r>
            <a:r>
              <a:rPr lang="en-US" b="1" dirty="0" err="1"/>
              <a:t>wordpress</a:t>
            </a:r>
            <a:r>
              <a:rPr lang="en-US" dirty="0"/>
              <a:t> image.</a:t>
            </a:r>
          </a:p>
          <a:p>
            <a:endParaRPr lang="en-US" dirty="0"/>
          </a:p>
          <a:p>
            <a:endParaRPr lang="en-US" dirty="0"/>
          </a:p>
          <a:p>
            <a:r>
              <a:rPr lang="en-US" b="1" dirty="0"/>
              <a:t>Docker CLI </a:t>
            </a:r>
            <a:r>
              <a:rPr lang="en-US" dirty="0"/>
              <a:t>=&gt; to interact with containers on your machine</a:t>
            </a:r>
          </a:p>
          <a:p>
            <a:endParaRPr lang="en-US" dirty="0"/>
          </a:p>
          <a:p>
            <a:r>
              <a:rPr lang="en-US" b="1" dirty="0"/>
              <a:t>Docker Daemon </a:t>
            </a:r>
            <a:r>
              <a:rPr lang="en-US" dirty="0"/>
              <a:t>to run them on your machine</a:t>
            </a:r>
          </a:p>
          <a:p>
            <a:endParaRPr lang="en-US" dirty="0"/>
          </a:p>
          <a:p>
            <a:r>
              <a:rPr lang="en-US" b="1" dirty="0"/>
              <a:t>Image cached </a:t>
            </a:r>
            <a:r>
              <a:rPr lang="en-US" dirty="0"/>
              <a:t>for fast pulling</a:t>
            </a:r>
          </a:p>
          <a:p>
            <a:endParaRPr lang="en-US" dirty="0"/>
          </a:p>
          <a:p>
            <a:r>
              <a:rPr lang="en-US" b="1" dirty="0"/>
              <a:t>Public images </a:t>
            </a:r>
            <a:r>
              <a:rPr lang="en-US" dirty="0"/>
              <a:t>available in </a:t>
            </a:r>
            <a:r>
              <a:rPr lang="en-US" b="1" dirty="0"/>
              <a:t>Docker registry</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11/20/2021 5:34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34</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4282457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a:t>Docker registry</a:t>
            </a:r>
          </a:p>
          <a:p>
            <a:r>
              <a:rPr lang="en-US"/>
              <a:t>-&gt; </a:t>
            </a:r>
            <a:r>
              <a:rPr lang="en-US" b="1"/>
              <a:t>Repository of images</a:t>
            </a:r>
          </a:p>
          <a:p>
            <a:endParaRPr lang="en-US" b="0"/>
          </a:p>
          <a:p>
            <a:r>
              <a:rPr lang="en-US" b="0"/>
              <a:t>-&gt; discoverable/searchable</a:t>
            </a:r>
          </a:p>
          <a:p>
            <a:endParaRPr lang="en-US" b="1"/>
          </a:p>
          <a:p>
            <a:r>
              <a:rPr lang="en-US" b="1"/>
              <a:t>Hub.docker.com</a:t>
            </a:r>
          </a:p>
          <a:p>
            <a:endParaRPr lang="en-US" b="1"/>
          </a:p>
          <a:p>
            <a:r>
              <a:rPr lang="en-US" b="1"/>
              <a:t>Azure Container Registry</a:t>
            </a:r>
          </a:p>
          <a:p>
            <a:endParaRPr lang="en-US" b="1"/>
          </a:p>
          <a:p>
            <a:r>
              <a:rPr lang="en-US" b="1"/>
              <a:t>Standard protocol </a:t>
            </a:r>
            <a:r>
              <a:rPr lang="en-US" b="0"/>
              <a:t>to implement your own registry (the CLI can connect with it).</a:t>
            </a:r>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11/20/2021 5:34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35</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9062906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For detail</a:t>
            </a:r>
            <a:r>
              <a:rPr lang="en-US" baseline="0"/>
              <a:t> instructions please refer to </a:t>
            </a:r>
            <a:r>
              <a:rPr lang="en-US" b="1" baseline="0"/>
              <a:t>Module 1 - Demos</a:t>
            </a:r>
            <a:r>
              <a:rPr lang="en-US" b="1"/>
              <a:t> </a:t>
            </a:r>
            <a:r>
              <a:rPr lang="en-US" b="0"/>
              <a:t>document</a:t>
            </a:r>
            <a:r>
              <a:rPr lang="en-US" b="1" baseline="0"/>
              <a:t> </a:t>
            </a:r>
            <a:r>
              <a:rPr lang="en-US" baseline="0"/>
              <a:t>section </a:t>
            </a:r>
            <a:r>
              <a:rPr lang="en-US" sz="900" b="1" kern="1200">
                <a:solidFill>
                  <a:schemeClr val="tx1"/>
                </a:solidFill>
                <a:effectLst/>
                <a:latin typeface="Segoe UI Light" pitchFamily="34" charset="0"/>
                <a:ea typeface="+mn-ea"/>
                <a:cs typeface="+mn-cs"/>
              </a:rPr>
              <a:t>Demo 2:  Searching Container Image on Docker Hub </a:t>
            </a:r>
          </a:p>
          <a:p>
            <a:pPr marL="0" indent="0">
              <a:buFont typeface="Arial" panose="020B0604020202020204" pitchFamily="34" charset="0"/>
              <a:buNone/>
            </a:pPr>
            <a:endParaRPr lang="en-US" b="1"/>
          </a:p>
          <a:p>
            <a:pPr marL="0" indent="0">
              <a:buFont typeface="Arial" panose="020B0604020202020204" pitchFamily="34" charset="0"/>
              <a:buNone/>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230301A-B573-43F6-ACF9-3EFAE5786565}" type="datetime8">
              <a:rPr lang="en-US" smtClean="0"/>
              <a:t>11/20/2021 5:34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21375453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a:t>Docker images</a:t>
            </a:r>
          </a:p>
          <a:p>
            <a:endParaRPr lang="en-US"/>
          </a:p>
          <a:p>
            <a:pPr marL="171450" indent="-171450">
              <a:buFont typeface="Symbol" panose="05050102010706020507" pitchFamily="18" charset="2"/>
              <a:buChar char="Þ"/>
            </a:pPr>
            <a:r>
              <a:rPr lang="en-US" b="0"/>
              <a:t>Composed of </a:t>
            </a:r>
            <a:r>
              <a:rPr lang="en-US" b="1"/>
              <a:t>Multi layers. </a:t>
            </a:r>
            <a:r>
              <a:rPr lang="en-US" b="0"/>
              <a:t>Why?</a:t>
            </a:r>
          </a:p>
          <a:p>
            <a:pPr marL="171450" indent="-171450">
              <a:buFont typeface="Symbol" panose="05050102010706020507" pitchFamily="18" charset="2"/>
              <a:buChar char="Þ"/>
            </a:pPr>
            <a:r>
              <a:rPr lang="en-US" b="0"/>
              <a:t>Optimized for </a:t>
            </a:r>
            <a:r>
              <a:rPr lang="en-US" b="1"/>
              <a:t>caching and sharing</a:t>
            </a:r>
          </a:p>
          <a:p>
            <a:pPr marL="171450" indent="-171450">
              <a:buFont typeface="Symbol" panose="05050102010706020507" pitchFamily="18" charset="2"/>
              <a:buChar char="Þ"/>
            </a:pPr>
            <a:r>
              <a:rPr lang="en-US" b="0"/>
              <a:t>Bottom layer = </a:t>
            </a:r>
            <a:r>
              <a:rPr lang="en-US" b="1"/>
              <a:t>base OS</a:t>
            </a:r>
            <a:r>
              <a:rPr lang="en-US" b="0"/>
              <a:t>.</a:t>
            </a:r>
          </a:p>
          <a:p>
            <a:pPr marL="0" indent="0">
              <a:buFont typeface="Symbol" panose="05050102010706020507" pitchFamily="18" charset="2"/>
              <a:buNone/>
            </a:pPr>
            <a:endParaRPr lang="en-US" b="0"/>
          </a:p>
          <a:p>
            <a:pPr marL="0" indent="0">
              <a:buFont typeface="Symbol" panose="05050102010706020507" pitchFamily="18" charset="2"/>
              <a:buNone/>
            </a:pPr>
            <a:r>
              <a:rPr lang="en-US" b="0"/>
              <a:t>Example of base OS:</a:t>
            </a:r>
          </a:p>
          <a:p>
            <a:pPr marL="388712" lvl="1" indent="-171450">
              <a:buFont typeface="Symbol" panose="05050102010706020507" pitchFamily="18" charset="2"/>
              <a:buChar char="Þ"/>
            </a:pPr>
            <a:r>
              <a:rPr lang="en-US" b="0"/>
              <a:t>alpine =&gt; very lightweight, not even a bash installed</a:t>
            </a:r>
          </a:p>
          <a:p>
            <a:pPr marL="388712" lvl="1" indent="-171450">
              <a:buFont typeface="Symbol" panose="05050102010706020507" pitchFamily="18" charset="2"/>
              <a:buChar char="Þ"/>
            </a:pPr>
            <a:r>
              <a:rPr lang="en-US" b="0"/>
              <a:t>Windows base OS =&gt; bigger than Linux base OS but it is decreasing</a:t>
            </a:r>
          </a:p>
          <a:p>
            <a:pPr marL="388712" lvl="1" indent="-171450">
              <a:buFont typeface="Symbol" panose="05050102010706020507" pitchFamily="18" charset="2"/>
              <a:buChar char="Þ"/>
            </a:pPr>
            <a:endParaRPr lang="en-US" b="0"/>
          </a:p>
          <a:p>
            <a:pPr marL="171450" lvl="0" indent="-171450">
              <a:buFont typeface="Symbol" panose="05050102010706020507" pitchFamily="18" charset="2"/>
              <a:buChar char="Þ"/>
            </a:pPr>
            <a:r>
              <a:rPr lang="en-US" b="0"/>
              <a:t>In </a:t>
            </a:r>
            <a:r>
              <a:rPr lang="en-US" b="1" err="1"/>
              <a:t>Dockerfile</a:t>
            </a:r>
            <a:r>
              <a:rPr lang="en-US" b="1"/>
              <a:t> (</a:t>
            </a:r>
            <a:r>
              <a:rPr lang="en-US" b="1">
                <a:sym typeface="Wingdings" panose="05000000000000000000" pitchFamily="2" charset="2"/>
              </a:rPr>
              <a:t></a:t>
            </a:r>
            <a:r>
              <a:rPr lang="en-US" b="0">
                <a:sym typeface="Wingdings" panose="05000000000000000000" pitchFamily="2" charset="2"/>
              </a:rPr>
              <a:t>Instructions to build your image</a:t>
            </a:r>
            <a:r>
              <a:rPr lang="en-US" b="1"/>
              <a:t>) =&gt;</a:t>
            </a:r>
            <a:r>
              <a:rPr lang="en-US" b="0"/>
              <a:t> </a:t>
            </a:r>
            <a:r>
              <a:rPr lang="en-US" b="1"/>
              <a:t>1 instruction = 1 layer.</a:t>
            </a:r>
          </a:p>
          <a:p>
            <a:pPr marL="388712" lvl="1" indent="-171450">
              <a:buFont typeface="Symbol" panose="05050102010706020507" pitchFamily="18" charset="2"/>
              <a:buChar char="Þ"/>
            </a:pPr>
            <a:endParaRPr lang="en-US" b="1"/>
          </a:p>
          <a:p>
            <a:pPr marL="171450" lvl="0" indent="-171450">
              <a:buFont typeface="Symbol" panose="05050102010706020507" pitchFamily="18" charset="2"/>
              <a:buChar char="Þ"/>
            </a:pPr>
            <a:r>
              <a:rPr lang="en-US" b="0"/>
              <a:t>Only </a:t>
            </a:r>
            <a:r>
              <a:rPr lang="en-US" b="1"/>
              <a:t>top</a:t>
            </a:r>
            <a:r>
              <a:rPr lang="en-US" b="0"/>
              <a:t> layer is </a:t>
            </a:r>
            <a:r>
              <a:rPr lang="en-US" b="1"/>
              <a:t>writeable</a:t>
            </a:r>
            <a:r>
              <a:rPr lang="en-US" b="0"/>
              <a:t>.</a:t>
            </a:r>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11/20/2021 5:34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37</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0016559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For detail</a:t>
            </a:r>
            <a:r>
              <a:rPr lang="en-US" baseline="0"/>
              <a:t> instructions please refer to </a:t>
            </a:r>
            <a:r>
              <a:rPr lang="en-US" b="1" baseline="0"/>
              <a:t>Module 1 - Demos</a:t>
            </a:r>
            <a:r>
              <a:rPr lang="en-US" b="1"/>
              <a:t> </a:t>
            </a:r>
            <a:r>
              <a:rPr lang="en-US" b="0"/>
              <a:t>document</a:t>
            </a:r>
            <a:r>
              <a:rPr lang="en-US" b="1" baseline="0"/>
              <a:t> </a:t>
            </a:r>
            <a:r>
              <a:rPr lang="en-US" baseline="0"/>
              <a:t>section </a:t>
            </a:r>
            <a:r>
              <a:rPr lang="en-US" sz="900" b="1" kern="1200">
                <a:solidFill>
                  <a:schemeClr val="tx1"/>
                </a:solidFill>
                <a:effectLst/>
                <a:latin typeface="Segoe UI Light" pitchFamily="34" charset="0"/>
                <a:ea typeface="+mn-ea"/>
                <a:cs typeface="+mn-cs"/>
              </a:rPr>
              <a:t>Demo 3:  Inspecting Docker Layers</a:t>
            </a:r>
          </a:p>
          <a:p>
            <a:endParaRPr lang="en-US" sz="900" b="1" kern="1200">
              <a:solidFill>
                <a:schemeClr val="tx1"/>
              </a:solidFill>
              <a:effectLst/>
              <a:latin typeface="Segoe UI Light" pitchFamily="34" charset="0"/>
              <a:ea typeface="+mn-ea"/>
              <a:cs typeface="+mn-cs"/>
            </a:endParaRPr>
          </a:p>
          <a:p>
            <a:endParaRPr lang="en-US" sz="900" b="1" kern="120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a:solidFill>
                  <a:schemeClr val="tx1"/>
                </a:solidFill>
                <a:effectLst/>
                <a:latin typeface="Segoe UI Light" pitchFamily="34" charset="0"/>
                <a:ea typeface="+mn-ea"/>
                <a:cs typeface="+mn-cs"/>
              </a:rPr>
              <a:t>Delete /bin/cat (rm bin/cat) file in container then show RW Layer using </a:t>
            </a:r>
            <a:r>
              <a:rPr lang="en-US" sz="900" b="1" kern="1200">
                <a:solidFill>
                  <a:schemeClr val="tx1"/>
                </a:solidFill>
                <a:effectLst/>
                <a:latin typeface="Segoe UI Light" pitchFamily="34" charset="0"/>
                <a:ea typeface="+mn-ea"/>
                <a:cs typeface="+mn-cs"/>
              </a:rPr>
              <a:t>docker diff &lt;container id&gt;</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a:solidFill>
                  <a:schemeClr val="tx1"/>
                </a:solidFill>
                <a:effectLst/>
                <a:latin typeface="Segoe UI Light" pitchFamily="34" charset="0"/>
                <a:ea typeface="+mn-ea"/>
                <a:cs typeface="+mn-cs"/>
              </a:rPr>
              <a:t>as files are modified in a running container the original image is not changed. The R/W layer ‘records’ those changes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kern="120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a:solidFill>
                  <a:schemeClr val="tx1"/>
                </a:solidFill>
                <a:effectLst/>
                <a:latin typeface="Segoe UI Light" pitchFamily="34" charset="0"/>
                <a:ea typeface="+mn-ea"/>
                <a:cs typeface="+mn-cs"/>
              </a:rPr>
              <a:t>Create and image from R/W layer using </a:t>
            </a:r>
            <a:r>
              <a:rPr lang="en-US" sz="900" b="1" kern="1200">
                <a:solidFill>
                  <a:schemeClr val="tx1"/>
                </a:solidFill>
                <a:effectLst/>
                <a:latin typeface="Segoe UI Light" pitchFamily="34" charset="0"/>
                <a:ea typeface="+mn-ea"/>
                <a:cs typeface="+mn-cs"/>
              </a:rPr>
              <a:t>docker commit</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a:solidFill>
                  <a:schemeClr val="tx1"/>
                </a:solidFill>
                <a:effectLst/>
                <a:latin typeface="Segoe UI Light" pitchFamily="34" charset="0"/>
                <a:ea typeface="+mn-ea"/>
                <a:cs typeface="+mn-cs"/>
              </a:rPr>
              <a:t>This creates a new images that is identical to the original except a new layer is added containing the changes (/bin/cat removed)</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kern="120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kern="1200">
                <a:solidFill>
                  <a:schemeClr val="tx1"/>
                </a:solidFill>
                <a:effectLst/>
                <a:latin typeface="Segoe UI Light" pitchFamily="34" charset="0"/>
                <a:ea typeface="+mn-ea"/>
                <a:cs typeface="+mn-cs"/>
              </a:rPr>
              <a:t>docker export &lt;container id&gt; -o outfilename.tar.gz</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a:solidFill>
                  <a:schemeClr val="tx1"/>
                </a:solidFill>
                <a:effectLst/>
                <a:latin typeface="Segoe UI Light" pitchFamily="34" charset="0"/>
                <a:ea typeface="+mn-ea"/>
                <a:cs typeface="+mn-cs"/>
              </a:rPr>
              <a:t>Use 7-zip to view archive and filesystem</a:t>
            </a:r>
          </a:p>
          <a:p>
            <a:endParaRPr lang="en-US" sz="900" b="1"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230301A-B573-43F6-ACF9-3EFAE5786565}" type="datetime8">
              <a:rPr lang="en-US" smtClean="0"/>
              <a:t>11/20/2021 5:34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20574001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err="1"/>
              <a:t>Dockerfile</a:t>
            </a:r>
            <a:r>
              <a:rPr lang="en-US"/>
              <a:t> </a:t>
            </a:r>
            <a:r>
              <a:rPr lang="en-US">
                <a:sym typeface="Wingdings" panose="05000000000000000000" pitchFamily="2" charset="2"/>
              </a:rPr>
              <a:t> </a:t>
            </a:r>
            <a:r>
              <a:rPr lang="en-US" b="1">
                <a:sym typeface="Wingdings" panose="05000000000000000000" pitchFamily="2" charset="2"/>
              </a:rPr>
              <a:t>configuration file for container</a:t>
            </a:r>
            <a:endParaRPr lang="en-US" b="1"/>
          </a:p>
          <a:p>
            <a:endParaRPr lang="en-US"/>
          </a:p>
          <a:p>
            <a:r>
              <a:rPr lang="en-US"/>
              <a:t>It describes the container that can be built from it = its </a:t>
            </a:r>
            <a:r>
              <a:rPr lang="en-US" b="1"/>
              <a:t>dependencies</a:t>
            </a:r>
            <a:r>
              <a:rPr lang="en-US"/>
              <a:t> + how to </a:t>
            </a:r>
            <a:r>
              <a:rPr lang="en-US" b="1"/>
              <a:t>start the container</a:t>
            </a:r>
          </a:p>
          <a:p>
            <a:endParaRPr lang="en-US" b="0"/>
          </a:p>
          <a:p>
            <a:r>
              <a:rPr lang="en-US" b="1"/>
              <a:t>docker build </a:t>
            </a:r>
            <a:r>
              <a:rPr lang="en-US" b="0" err="1"/>
              <a:t>cmd</a:t>
            </a:r>
            <a:r>
              <a:rPr lang="en-US" b="0"/>
              <a:t>=&gt; </a:t>
            </a:r>
            <a:r>
              <a:rPr lang="en-US" b="1"/>
              <a:t>read </a:t>
            </a:r>
            <a:r>
              <a:rPr lang="en-US" b="0"/>
              <a:t>file</a:t>
            </a:r>
            <a:r>
              <a:rPr lang="en-US" b="1"/>
              <a:t> </a:t>
            </a:r>
            <a:r>
              <a:rPr lang="en-US" b="0"/>
              <a:t>and </a:t>
            </a:r>
            <a:r>
              <a:rPr lang="en-US" b="1"/>
              <a:t>create image that can be run</a:t>
            </a:r>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11/20/2021 5:34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39</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40378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9175" cy="3430588"/>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cs typeface="Segoe UI" pitchFamily="34" charset="0"/>
              </a:rPr>
              <a:t>© 2016 Microsoft Corporation</a:t>
            </a:r>
            <a:endParaRPr lang="en-US" dirty="0"/>
          </a:p>
        </p:txBody>
      </p:sp>
      <p:sp>
        <p:nvSpPr>
          <p:cNvPr id="5" name="Slide Number Placeholder 4"/>
          <p:cNvSpPr>
            <a:spLocks noGrp="1"/>
          </p:cNvSpPr>
          <p:nvPr>
            <p:ph type="sldNum" sz="quarter" idx="11"/>
          </p:nvPr>
        </p:nvSpPr>
        <p:spPr/>
        <p:txBody>
          <a:bodyPr/>
          <a:lstStyle/>
          <a:p>
            <a:fld id="{73CFBB7B-29F3-4A9F-B039-645092B1B4E9}" type="slidenum">
              <a:rPr lang="en-US" smtClean="0"/>
              <a:t>4</a:t>
            </a:fld>
            <a:endParaRPr lang="en-US" dirty="0"/>
          </a:p>
        </p:txBody>
      </p:sp>
    </p:spTree>
    <p:extLst>
      <p:ext uri="{BB962C8B-B14F-4D97-AF65-F5344CB8AC3E}">
        <p14:creationId xmlns:p14="http://schemas.microsoft.com/office/powerpoint/2010/main" val="31030192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92500" lnSpcReduction="10000"/>
          </a:bodyPr>
          <a:lstStyle/>
          <a:p>
            <a:r>
              <a:rPr lang="en-US" dirty="0"/>
              <a:t>Different </a:t>
            </a:r>
            <a:r>
              <a:rPr lang="en-US" b="1" dirty="0"/>
              <a:t>instructions</a:t>
            </a:r>
            <a:r>
              <a:rPr lang="en-US" dirty="0"/>
              <a:t> that can be found in Docker file</a:t>
            </a:r>
          </a:p>
          <a:p>
            <a:endParaRPr lang="en-US" dirty="0"/>
          </a:p>
          <a:p>
            <a:r>
              <a:rPr lang="en-US" dirty="0"/>
              <a:t>FROM: </a:t>
            </a:r>
            <a:r>
              <a:rPr lang="en-US" b="1" dirty="0"/>
              <a:t>Base</a:t>
            </a:r>
            <a:r>
              <a:rPr lang="en-US" dirty="0"/>
              <a:t> image or base OS used to </a:t>
            </a:r>
            <a:r>
              <a:rPr lang="en-US" b="1" dirty="0"/>
              <a:t>host your system</a:t>
            </a:r>
          </a:p>
          <a:p>
            <a:endParaRPr lang="en-US" dirty="0"/>
          </a:p>
          <a:p>
            <a:r>
              <a:rPr lang="en-US" dirty="0"/>
              <a:t>LABEL: </a:t>
            </a:r>
            <a:r>
              <a:rPr lang="en-US" b="1" dirty="0"/>
              <a:t>Key value pair </a:t>
            </a:r>
            <a:r>
              <a:rPr lang="en-US" dirty="0"/>
              <a:t>to attach </a:t>
            </a:r>
            <a:r>
              <a:rPr lang="en-US" b="1" dirty="0"/>
              <a:t>custom metadata </a:t>
            </a:r>
            <a:r>
              <a:rPr lang="en-US" dirty="0"/>
              <a:t>to an image.</a:t>
            </a:r>
          </a:p>
          <a:p>
            <a:r>
              <a:rPr lang="en-US" dirty="0"/>
              <a:t>Example: </a:t>
            </a:r>
          </a:p>
          <a:p>
            <a:r>
              <a:rPr lang="en-US" dirty="0"/>
              <a:t>LABEL "</a:t>
            </a:r>
            <a:r>
              <a:rPr lang="en-US" dirty="0" err="1"/>
              <a:t>com.example.vendor</a:t>
            </a:r>
            <a:r>
              <a:rPr lang="en-US" dirty="0"/>
              <a:t>"="ACME Incorporated" </a:t>
            </a:r>
          </a:p>
          <a:p>
            <a:r>
              <a:rPr lang="en-US" dirty="0"/>
              <a:t>LABEL </a:t>
            </a:r>
            <a:r>
              <a:rPr lang="en-US" dirty="0" err="1"/>
              <a:t>com.example.label</a:t>
            </a:r>
            <a:r>
              <a:rPr lang="en-US" dirty="0"/>
              <a:t>-with-value="foo" </a:t>
            </a:r>
          </a:p>
          <a:p>
            <a:r>
              <a:rPr lang="en-US" dirty="0"/>
              <a:t>LABEL version="1.0"</a:t>
            </a:r>
          </a:p>
          <a:p>
            <a:endParaRPr lang="en-US" dirty="0"/>
          </a:p>
          <a:p>
            <a:r>
              <a:rPr lang="en-US" dirty="0"/>
              <a:t>RUN: </a:t>
            </a:r>
            <a:r>
              <a:rPr lang="en-US" b="1" dirty="0"/>
              <a:t>set up commands </a:t>
            </a:r>
            <a:r>
              <a:rPr lang="en-US" dirty="0"/>
              <a:t>to run when creating the container</a:t>
            </a:r>
          </a:p>
          <a:p>
            <a:r>
              <a:rPr lang="en-US" dirty="0"/>
              <a:t>	=&gt; example: install X, then install Y, …</a:t>
            </a:r>
          </a:p>
          <a:p>
            <a:endParaRPr lang="en-US" dirty="0"/>
          </a:p>
          <a:p>
            <a:r>
              <a:rPr lang="en-US" dirty="0"/>
              <a:t>WORDIR: </a:t>
            </a:r>
            <a:r>
              <a:rPr lang="en-US" b="1" dirty="0"/>
              <a:t>name</a:t>
            </a:r>
            <a:r>
              <a:rPr lang="en-US" dirty="0"/>
              <a:t> the directory in container where instructions will be applied</a:t>
            </a:r>
          </a:p>
          <a:p>
            <a:endParaRPr lang="en-US" dirty="0"/>
          </a:p>
          <a:p>
            <a:r>
              <a:rPr lang="en-US" dirty="0"/>
              <a:t>ADD and COPY: </a:t>
            </a:r>
            <a:r>
              <a:rPr lang="en-US" b="1" dirty="0"/>
              <a:t>copy</a:t>
            </a:r>
            <a:r>
              <a:rPr lang="en-US" dirty="0"/>
              <a:t> files to the container (Note: ADD can copy remote files as well)</a:t>
            </a:r>
          </a:p>
          <a:p>
            <a:endParaRPr lang="en-US" dirty="0"/>
          </a:p>
          <a:p>
            <a:r>
              <a:rPr lang="en-US" dirty="0"/>
              <a:t>CMD: Program that is going to run in the container (</a:t>
            </a:r>
            <a:r>
              <a:rPr lang="en-US" b="1" dirty="0"/>
              <a:t>can be executable</a:t>
            </a:r>
            <a:r>
              <a:rPr lang="en-US" dirty="0"/>
              <a:t>) (ping command)</a:t>
            </a:r>
          </a:p>
          <a:p>
            <a:endParaRPr lang="en-US" dirty="0"/>
          </a:p>
          <a:p>
            <a:r>
              <a:rPr lang="en-US" dirty="0"/>
              <a:t>ENTRYPOINT: Program that is going to </a:t>
            </a:r>
            <a:r>
              <a:rPr lang="en-US" b="1" dirty="0"/>
              <a:t>run as an executable </a:t>
            </a:r>
            <a:r>
              <a:rPr lang="en-US" dirty="0"/>
              <a:t>(dotnet yourProgram.dll)</a:t>
            </a:r>
            <a:endParaRPr lang="en-US" b="1" dirty="0"/>
          </a:p>
          <a:p>
            <a:endParaRPr lang="en-US" dirty="0"/>
          </a:p>
          <a:p>
            <a:r>
              <a:rPr lang="en-US" dirty="0"/>
              <a:t>EXPOSE: </a:t>
            </a:r>
            <a:r>
              <a:rPr lang="en-US" b="1" dirty="0"/>
              <a:t>Open</a:t>
            </a:r>
            <a:r>
              <a:rPr lang="en-US" dirty="0"/>
              <a:t> container </a:t>
            </a:r>
            <a:r>
              <a:rPr lang="en-US" b="1" dirty="0"/>
              <a:t>port</a:t>
            </a:r>
            <a:r>
              <a:rPr lang="en-US" dirty="0"/>
              <a:t> to the outside/host</a:t>
            </a:r>
          </a:p>
          <a:p>
            <a:endParaRPr lang="en-US" dirty="0"/>
          </a:p>
          <a:p>
            <a:endParaRPr lang="en-US" dirty="0"/>
          </a:p>
          <a:p>
            <a:r>
              <a:rPr lang="en-US" dirty="0"/>
              <a:t>https://docs.docker.com/engine/reference/builder</a:t>
            </a:r>
          </a:p>
          <a:p>
            <a:endParaRPr lang="en-US" dirty="0"/>
          </a:p>
          <a:p>
            <a:endParaRPr lang="en-US" dirty="0"/>
          </a:p>
          <a:p>
            <a:endParaRPr lang="en-US" dirty="0"/>
          </a:p>
          <a:p>
            <a:r>
              <a:rPr lang="en-US" dirty="0"/>
              <a:t>https://docs.docker.com/engine/reference/builder</a:t>
            </a:r>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11/20/2021 5:34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40</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1051347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b="1" dirty="0"/>
              <a:t>Versioning</a:t>
            </a:r>
          </a:p>
          <a:p>
            <a:endParaRPr lang="en-US" b="1" dirty="0"/>
          </a:p>
          <a:p>
            <a:r>
              <a:rPr lang="en-US" b="1" dirty="0"/>
              <a:t>Opened/Flexible syntax </a:t>
            </a:r>
            <a:r>
              <a:rPr lang="en-US" b="0" dirty="0"/>
              <a:t>=&gt; come up with your internal standard</a:t>
            </a:r>
          </a:p>
          <a:p>
            <a:endParaRPr lang="en-US" b="0" dirty="0"/>
          </a:p>
          <a:p>
            <a:endParaRPr lang="en-US" b="0" dirty="0"/>
          </a:p>
          <a:p>
            <a:r>
              <a:rPr lang="en-US" b="0" dirty="0"/>
              <a:t>Different approaches:</a:t>
            </a:r>
          </a:p>
          <a:p>
            <a:pPr marL="171450" indent="-171450">
              <a:buFontTx/>
              <a:buChar char="-"/>
            </a:pPr>
            <a:r>
              <a:rPr lang="en-US" b="1" dirty="0"/>
              <a:t>Oracle</a:t>
            </a:r>
            <a:r>
              <a:rPr lang="en-US" b="0" dirty="0"/>
              <a:t> </a:t>
            </a:r>
            <a:r>
              <a:rPr lang="en-US" b="0" dirty="0">
                <a:sym typeface="Wingdings" panose="05000000000000000000" pitchFamily="2" charset="2"/>
              </a:rPr>
              <a:t></a:t>
            </a:r>
            <a:r>
              <a:rPr lang="en-US" b="0" dirty="0"/>
              <a:t> </a:t>
            </a:r>
            <a:r>
              <a:rPr lang="en-US" b="1" dirty="0"/>
              <a:t>Version number</a:t>
            </a:r>
          </a:p>
          <a:p>
            <a:pPr marL="171450" indent="-171450">
              <a:buFontTx/>
              <a:buChar char="-"/>
            </a:pPr>
            <a:r>
              <a:rPr lang="en-US" b="1" dirty="0"/>
              <a:t>Ubuntu </a:t>
            </a:r>
            <a:r>
              <a:rPr lang="en-US" b="1" dirty="0">
                <a:sym typeface="Wingdings" panose="05000000000000000000" pitchFamily="2" charset="2"/>
              </a:rPr>
              <a:t></a:t>
            </a:r>
            <a:r>
              <a:rPr lang="en-US" b="1" dirty="0"/>
              <a:t> version number or distribution name (</a:t>
            </a:r>
            <a:r>
              <a:rPr lang="en-US" b="1" dirty="0" err="1"/>
              <a:t>xenial</a:t>
            </a:r>
            <a:r>
              <a:rPr lang="en-US" b="1" dirty="0"/>
              <a:t>, trusty, </a:t>
            </a:r>
            <a:r>
              <a:rPr lang="en-US" b="1" dirty="0" err="1"/>
              <a:t>devel</a:t>
            </a:r>
            <a:r>
              <a:rPr lang="en-US" b="1" dirty="0"/>
              <a:t>, …)</a:t>
            </a:r>
          </a:p>
          <a:p>
            <a:pPr marL="171450" indent="-171450">
              <a:buFontTx/>
              <a:buChar char="-"/>
            </a:pPr>
            <a:r>
              <a:rPr lang="en-US" b="1" dirty="0"/>
              <a:t>ASP .NET Core runtime </a:t>
            </a:r>
            <a:r>
              <a:rPr lang="en-US" b="1" dirty="0">
                <a:sym typeface="Wingdings" panose="05000000000000000000" pitchFamily="2" charset="2"/>
              </a:rPr>
              <a:t></a:t>
            </a:r>
            <a:r>
              <a:rPr lang="en-US" b="1" dirty="0"/>
              <a:t> runtime version + OS version</a:t>
            </a:r>
          </a:p>
          <a:p>
            <a:pPr marL="388712" lvl="1" indent="-171450">
              <a:buFontTx/>
              <a:buChar char="-"/>
            </a:pPr>
            <a:r>
              <a:rPr lang="en-US" b="1" dirty="0"/>
              <a:t>Runtime version</a:t>
            </a:r>
            <a:endParaRPr lang="en-US" b="0" dirty="0"/>
          </a:p>
          <a:p>
            <a:endParaRPr lang="en-US" dirty="0"/>
          </a:p>
          <a:p>
            <a:r>
              <a:rPr lang="en-US" b="1" dirty="0"/>
              <a:t>Note</a:t>
            </a:r>
            <a:r>
              <a:rPr lang="en-US" dirty="0"/>
              <a:t>: Microsoft </a:t>
            </a:r>
            <a:r>
              <a:rPr lang="en-US" dirty="0" err="1"/>
              <a:t>.Net</a:t>
            </a:r>
            <a:r>
              <a:rPr lang="en-US" dirty="0"/>
              <a:t> images are now pulled from </a:t>
            </a:r>
            <a:r>
              <a:rPr lang="en-US" b="1" dirty="0"/>
              <a:t>Microsoft Container Registry (MCR) </a:t>
            </a:r>
            <a:r>
              <a:rPr lang="en-US" dirty="0"/>
              <a:t>even though they are still referenced on Docker Hub. </a:t>
            </a:r>
          </a:p>
          <a:p>
            <a:r>
              <a:rPr lang="en-US" b="1" dirty="0"/>
              <a:t>Show</a:t>
            </a:r>
            <a:r>
              <a:rPr lang="en-US" dirty="0"/>
              <a:t> : https://devblogs.microsoft.com/dotnet/net-core-container-images-now-published-to-microsoft-container-registry/ </a:t>
            </a:r>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11/20/2021 5:34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41</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151265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a:t>For detail</a:t>
            </a:r>
            <a:r>
              <a:rPr lang="en-US" baseline="0"/>
              <a:t> instructions please refer to </a:t>
            </a:r>
            <a:r>
              <a:rPr lang="en-US" b="1" baseline="0"/>
              <a:t>Module 1 - Demos</a:t>
            </a:r>
            <a:r>
              <a:rPr lang="en-US" b="1"/>
              <a:t> </a:t>
            </a:r>
            <a:r>
              <a:rPr lang="en-US" b="0"/>
              <a:t>document</a:t>
            </a:r>
            <a:r>
              <a:rPr lang="en-US" b="1" baseline="0"/>
              <a:t> </a:t>
            </a:r>
            <a:r>
              <a:rPr lang="en-US" baseline="0"/>
              <a:t>section </a:t>
            </a:r>
            <a:r>
              <a:rPr lang="en-US" sz="900" b="1" kern="1200">
                <a:solidFill>
                  <a:schemeClr val="tx1"/>
                </a:solidFill>
                <a:effectLst/>
                <a:latin typeface="Segoe UI Light" pitchFamily="34" charset="0"/>
                <a:ea typeface="+mn-ea"/>
                <a:cs typeface="+mn-cs"/>
              </a:rPr>
              <a:t>Demo 4:  Inspecting Docker Layers</a:t>
            </a:r>
          </a:p>
          <a:p>
            <a:pPr marL="0" indent="0">
              <a:buFont typeface="Arial" panose="020B0604020202020204" pitchFamily="34" charset="0"/>
              <a:buNone/>
            </a:pPr>
            <a:endParaRPr lang="en-US" b="1"/>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230301A-B573-43F6-ACF9-3EFAE5786565}" type="datetime8">
              <a:rPr lang="en-US" smtClean="0"/>
              <a:t>11/20/2021 5:34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7296979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a:t>Docker workflow:</a:t>
            </a:r>
          </a:p>
          <a:p>
            <a:endParaRPr lang="en-US"/>
          </a:p>
          <a:p>
            <a:pPr marL="0" indent="0">
              <a:buFontTx/>
              <a:buNone/>
            </a:pPr>
            <a:r>
              <a:rPr lang="en-US"/>
              <a:t>Docker </a:t>
            </a:r>
            <a:r>
              <a:rPr lang="en-US" b="1"/>
              <a:t>build</a:t>
            </a:r>
            <a:r>
              <a:rPr lang="en-US" b="0"/>
              <a:t> the image</a:t>
            </a:r>
          </a:p>
          <a:p>
            <a:pPr marL="0" indent="0">
              <a:buFontTx/>
              <a:buNone/>
            </a:pPr>
            <a:r>
              <a:rPr lang="en-US"/>
              <a:t>- </a:t>
            </a:r>
            <a:r>
              <a:rPr lang="en-US" b="1"/>
              <a:t>Based on dotnet </a:t>
            </a:r>
            <a:r>
              <a:rPr lang="en-US"/>
              <a:t>-&gt; grab it from registry</a:t>
            </a:r>
          </a:p>
          <a:p>
            <a:pPr marL="0" indent="0">
              <a:buFontTx/>
              <a:buNone/>
            </a:pPr>
            <a:r>
              <a:rPr lang="en-US"/>
              <a:t>- </a:t>
            </a:r>
            <a:r>
              <a:rPr lang="en-US" b="1"/>
              <a:t>Copy</a:t>
            </a:r>
            <a:r>
              <a:rPr lang="en-US"/>
              <a:t> your </a:t>
            </a:r>
            <a:r>
              <a:rPr lang="en-US" b="1"/>
              <a:t>binaries</a:t>
            </a:r>
            <a:r>
              <a:rPr lang="en-US"/>
              <a:t> to the </a:t>
            </a:r>
            <a:r>
              <a:rPr lang="en-US" b="1"/>
              <a:t>app</a:t>
            </a:r>
            <a:r>
              <a:rPr lang="en-US"/>
              <a:t> folder</a:t>
            </a:r>
          </a:p>
          <a:p>
            <a:pPr marL="0" indent="0">
              <a:buFontTx/>
              <a:buNone/>
            </a:pPr>
            <a:r>
              <a:rPr lang="en-US"/>
              <a:t>- </a:t>
            </a:r>
            <a:r>
              <a:rPr lang="en-US" b="1"/>
              <a:t>Invoke</a:t>
            </a:r>
            <a:r>
              <a:rPr lang="en-US"/>
              <a:t> </a:t>
            </a:r>
            <a:r>
              <a:rPr lang="en-US" b="1"/>
              <a:t>dotnet</a:t>
            </a:r>
            <a:r>
              <a:rPr lang="en-US"/>
              <a:t> CLI to start your application DLL</a:t>
            </a:r>
          </a:p>
          <a:p>
            <a:pPr marL="171450" indent="-171450">
              <a:buFontTx/>
              <a:buChar char="-"/>
            </a:pPr>
            <a:endParaRPr lang="en-US"/>
          </a:p>
          <a:p>
            <a:pPr marL="0" indent="0">
              <a:buFontTx/>
              <a:buNone/>
            </a:pPr>
            <a:r>
              <a:rPr lang="en-US"/>
              <a:t>Docker </a:t>
            </a:r>
            <a:r>
              <a:rPr lang="en-US" b="1"/>
              <a:t>run</a:t>
            </a:r>
            <a:r>
              <a:rPr lang="en-US"/>
              <a:t> </a:t>
            </a:r>
          </a:p>
          <a:p>
            <a:pPr marL="0" indent="0">
              <a:buFontTx/>
              <a:buNone/>
            </a:pPr>
            <a:r>
              <a:rPr lang="en-US"/>
              <a:t>- </a:t>
            </a:r>
            <a:r>
              <a:rPr lang="en-US" b="1"/>
              <a:t>Instantiate</a:t>
            </a:r>
            <a:r>
              <a:rPr lang="en-US"/>
              <a:t> the image and </a:t>
            </a:r>
            <a:r>
              <a:rPr lang="en-US" b="1"/>
              <a:t>run it </a:t>
            </a:r>
            <a:r>
              <a:rPr lang="en-US"/>
              <a:t>in a container</a:t>
            </a:r>
          </a:p>
          <a:p>
            <a:pPr marL="171450" indent="-171450">
              <a:buFontTx/>
              <a:buChar char="-"/>
            </a:pPr>
            <a:endParaRPr lang="en-US"/>
          </a:p>
          <a:p>
            <a:pPr marL="171450" indent="-171450">
              <a:buFontTx/>
              <a:buChar char="-"/>
            </a:pPr>
            <a:endParaRPr lang="en-US"/>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11/20/2021 5:55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43</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3337422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Docker workflow:</a:t>
            </a:r>
          </a:p>
          <a:p>
            <a:endParaRPr lang="en-US" dirty="0"/>
          </a:p>
          <a:p>
            <a:pPr marL="0" indent="0">
              <a:buFontTx/>
              <a:buNone/>
            </a:pPr>
            <a:r>
              <a:rPr lang="en-US" dirty="0"/>
              <a:t>Docker </a:t>
            </a:r>
            <a:r>
              <a:rPr lang="en-US" b="1" dirty="0"/>
              <a:t>build</a:t>
            </a:r>
            <a:r>
              <a:rPr lang="en-US" b="0" dirty="0"/>
              <a:t> the image</a:t>
            </a:r>
          </a:p>
          <a:p>
            <a:pPr marL="0" indent="0">
              <a:buFontTx/>
              <a:buNone/>
            </a:pPr>
            <a:r>
              <a:rPr lang="en-US" dirty="0"/>
              <a:t>- </a:t>
            </a:r>
            <a:r>
              <a:rPr lang="en-US" b="1" dirty="0"/>
              <a:t>Based on dotnet </a:t>
            </a:r>
            <a:r>
              <a:rPr lang="en-US" dirty="0"/>
              <a:t>-&gt; grab it from registry</a:t>
            </a:r>
          </a:p>
          <a:p>
            <a:pPr marL="0" indent="0">
              <a:buFontTx/>
              <a:buNone/>
            </a:pPr>
            <a:r>
              <a:rPr lang="en-US" dirty="0"/>
              <a:t>- </a:t>
            </a:r>
            <a:r>
              <a:rPr lang="en-US" b="1" dirty="0"/>
              <a:t>Copy</a:t>
            </a:r>
            <a:r>
              <a:rPr lang="en-US" dirty="0"/>
              <a:t> your </a:t>
            </a:r>
            <a:r>
              <a:rPr lang="en-US" b="1" dirty="0"/>
              <a:t>binaries</a:t>
            </a:r>
            <a:r>
              <a:rPr lang="en-US" dirty="0"/>
              <a:t> to the </a:t>
            </a:r>
            <a:r>
              <a:rPr lang="en-US" b="1" dirty="0"/>
              <a:t>app</a:t>
            </a:r>
            <a:r>
              <a:rPr lang="en-US" dirty="0"/>
              <a:t> folder</a:t>
            </a:r>
          </a:p>
          <a:p>
            <a:pPr marL="0" indent="0">
              <a:buFontTx/>
              <a:buNone/>
            </a:pPr>
            <a:r>
              <a:rPr lang="en-US" dirty="0"/>
              <a:t>- </a:t>
            </a:r>
            <a:r>
              <a:rPr lang="en-US" b="1" dirty="0"/>
              <a:t>Invoke</a:t>
            </a:r>
            <a:r>
              <a:rPr lang="en-US" dirty="0"/>
              <a:t> </a:t>
            </a:r>
            <a:r>
              <a:rPr lang="en-US" b="1" dirty="0"/>
              <a:t>dotnet</a:t>
            </a:r>
            <a:r>
              <a:rPr lang="en-US" dirty="0"/>
              <a:t> CLI to start your application DLL</a:t>
            </a:r>
          </a:p>
          <a:p>
            <a:pPr marL="171450" indent="-171450">
              <a:buFontTx/>
              <a:buChar char="-"/>
            </a:pPr>
            <a:endParaRPr lang="en-US" dirty="0"/>
          </a:p>
          <a:p>
            <a:pPr marL="0" indent="0">
              <a:buFontTx/>
              <a:buNone/>
            </a:pPr>
            <a:r>
              <a:rPr lang="en-US" dirty="0"/>
              <a:t>Docker </a:t>
            </a:r>
            <a:r>
              <a:rPr lang="en-US" b="1" dirty="0"/>
              <a:t>run</a:t>
            </a:r>
            <a:r>
              <a:rPr lang="en-US" dirty="0"/>
              <a:t> </a:t>
            </a:r>
          </a:p>
          <a:p>
            <a:pPr marL="0" indent="0">
              <a:buFontTx/>
              <a:buNone/>
            </a:pPr>
            <a:r>
              <a:rPr lang="en-US" dirty="0"/>
              <a:t>- </a:t>
            </a:r>
            <a:r>
              <a:rPr lang="en-US" b="1" dirty="0"/>
              <a:t>Instantiate</a:t>
            </a:r>
            <a:r>
              <a:rPr lang="en-US" dirty="0"/>
              <a:t> the image and </a:t>
            </a:r>
            <a:r>
              <a:rPr lang="en-US" b="1" dirty="0"/>
              <a:t>run it </a:t>
            </a:r>
            <a:r>
              <a:rPr lang="en-US" dirty="0"/>
              <a:t>in a container</a:t>
            </a:r>
          </a:p>
          <a:p>
            <a:pPr marL="171450" indent="-171450">
              <a:buFontTx/>
              <a:buChar char="-"/>
            </a:pPr>
            <a:endParaRPr lang="en-US" dirty="0"/>
          </a:p>
          <a:p>
            <a:pPr marL="171450" indent="-171450">
              <a:buFontTx/>
              <a:buChar char="-"/>
            </a:pPr>
            <a:endParaRPr lang="en-US" dirty="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11/20/2021 6:03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44</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3337422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Aside from application, we can also package databases in containers.  </a:t>
            </a:r>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u="none"/>
              <a:t>Both </a:t>
            </a:r>
            <a:r>
              <a:rPr lang="en-US" b="1" u="none"/>
              <a:t>SQL Server </a:t>
            </a:r>
            <a:r>
              <a:rPr lang="en-US" u="none"/>
              <a:t>in Windows and Linux </a:t>
            </a:r>
            <a:r>
              <a:rPr lang="en-US"/>
              <a:t>can be </a:t>
            </a:r>
            <a:r>
              <a:rPr lang="en-US" b="1"/>
              <a:t>containerized =&gt; public image on Docker Hub</a:t>
            </a:r>
            <a:endParaRPr lang="en-US"/>
          </a:p>
          <a:p>
            <a:endParaRPr lang="en-US" u="sng"/>
          </a:p>
          <a:p>
            <a:pPr marL="0" marR="0" lvl="0" indent="0" algn="l" defTabSz="932742" rtl="0" eaLnBrk="1" fontAlgn="auto" latinLnBrk="0" hangingPunct="1">
              <a:lnSpc>
                <a:spcPct val="90000"/>
              </a:lnSpc>
              <a:spcBef>
                <a:spcPts val="0"/>
              </a:spcBef>
              <a:spcAft>
                <a:spcPts val="340"/>
              </a:spcAft>
              <a:buClrTx/>
              <a:buSzTx/>
              <a:buFontTx/>
              <a:buNone/>
              <a:tabLst/>
              <a:defRPr/>
            </a:pPr>
            <a:r>
              <a:rPr lang="en-US" u="none"/>
              <a:t>Linux image can run </a:t>
            </a:r>
            <a:r>
              <a:rPr lang="en-US" sz="900"/>
              <a:t>on top of Ubuntu 16.04, RHEL (preview) and CentOS (preview)</a:t>
            </a:r>
            <a:endParaRPr lang="en-US" sz="1000"/>
          </a:p>
          <a:p>
            <a:endParaRPr lang="en-US" u="sng"/>
          </a:p>
          <a:p>
            <a:endParaRPr lang="en-US" u="sng"/>
          </a:p>
          <a:p>
            <a:r>
              <a:rPr lang="en-US" b="1" u="sng"/>
              <a:t>Surprising : </a:t>
            </a:r>
            <a:r>
              <a:rPr lang="en-US" b="1"/>
              <a:t>pet vs cattle.</a:t>
            </a:r>
          </a:p>
          <a:p>
            <a:endParaRPr lang="en-US"/>
          </a:p>
          <a:p>
            <a:r>
              <a:rPr lang="en-US"/>
              <a:t>Used in the </a:t>
            </a:r>
            <a:r>
              <a:rPr lang="en-US" b="1"/>
              <a:t>CI/CD </a:t>
            </a:r>
            <a:r>
              <a:rPr lang="en-US"/>
              <a:t>pipeline of </a:t>
            </a:r>
            <a:r>
              <a:rPr lang="en-US" b="1"/>
              <a:t>SQL Server PG</a:t>
            </a:r>
            <a:r>
              <a:rPr lang="en-US"/>
              <a:t>.</a:t>
            </a:r>
          </a:p>
          <a:p>
            <a:endParaRPr lang="en-US"/>
          </a:p>
          <a:p>
            <a:r>
              <a:rPr lang="en-US" b="1" u="sng"/>
              <a:t>Licensing:</a:t>
            </a:r>
          </a:p>
          <a:p>
            <a:pPr marL="171450" indent="-171450">
              <a:buFontTx/>
              <a:buChar char="-"/>
            </a:pPr>
            <a:r>
              <a:rPr lang="en-US"/>
              <a:t>Linux -&gt; BYOL</a:t>
            </a:r>
          </a:p>
          <a:p>
            <a:pPr marL="171450" indent="-171450">
              <a:buFontTx/>
              <a:buChar char="-"/>
            </a:pPr>
            <a:r>
              <a:rPr lang="en-US"/>
              <a:t>Windows -&gt; Only Express and Developer Editions =&gt; Free</a:t>
            </a:r>
          </a:p>
          <a:p>
            <a:endParaRPr lang="en-US"/>
          </a:p>
          <a:p>
            <a:r>
              <a:rPr lang="en-US"/>
              <a:t>More generally: can be </a:t>
            </a:r>
            <a:r>
              <a:rPr lang="en-US" b="1"/>
              <a:t>interesting for testing. Even though there is no restriction to use them in production. </a:t>
            </a:r>
          </a:p>
          <a:p>
            <a:endParaRPr lang="en-US" b="0"/>
          </a:p>
          <a:p>
            <a:r>
              <a:rPr lang="en-US" b="0"/>
              <a:t>Note: Windows based images only run on top of Windows Server 2016 (kernel version lower than 1809) =&gt; Not recommended for production workload.</a:t>
            </a:r>
          </a:p>
          <a:p>
            <a:endParaRPr lang="en-US" b="0"/>
          </a:p>
          <a:p>
            <a:r>
              <a:rPr lang="en-US" b="0"/>
              <a:t>https://github.com/Microsoft/mssql-docker</a:t>
            </a:r>
          </a:p>
          <a:p>
            <a:r>
              <a:rPr lang="en-US" b="0"/>
              <a:t>https://hub.docker.com/_/microsoft-mssql-server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11/20/2021 5:34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21356230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a:t>Please refer</a:t>
            </a:r>
            <a:r>
              <a:rPr lang="en-US" baseline="0"/>
              <a:t> to </a:t>
            </a:r>
            <a:r>
              <a:rPr lang="en-US" b="1" baseline="0"/>
              <a:t>Module 1 – Demos </a:t>
            </a:r>
            <a:r>
              <a:rPr lang="en-US" baseline="0"/>
              <a:t>document section </a:t>
            </a:r>
            <a:r>
              <a:rPr lang="en-US" b="1" baseline="0"/>
              <a:t>Demo 5 </a:t>
            </a:r>
            <a:r>
              <a:rPr lang="en-US" baseline="0"/>
              <a:t>for detail instructions about the demo.</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230301A-B573-43F6-ACF9-3EFAE5786565}" type="datetime8">
              <a:rPr lang="en-US" smtClean="0"/>
              <a:t>11/20/2021 5:34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6493201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a:t>Docker is a company</a:t>
            </a:r>
          </a:p>
          <a:p>
            <a:endParaRPr lang="en-US"/>
          </a:p>
          <a:p>
            <a:r>
              <a:rPr lang="en-US"/>
              <a:t>Became a standard =&gt; different partnerships in the industry</a:t>
            </a:r>
          </a:p>
          <a:p>
            <a:endParaRPr lang="en-US"/>
          </a:p>
          <a:p>
            <a:r>
              <a:rPr lang="en-US"/>
              <a:t>Microsoft and Docker</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1"/>
          </a:p>
          <a:p>
            <a:pPr marL="0" marR="0" lvl="0" indent="0" algn="l" defTabSz="932742" rtl="0" eaLnBrk="1" fontAlgn="auto" latinLnBrk="0" hangingPunct="1">
              <a:lnSpc>
                <a:spcPct val="90000"/>
              </a:lnSpc>
              <a:spcBef>
                <a:spcPts val="0"/>
              </a:spcBef>
              <a:spcAft>
                <a:spcPts val="340"/>
              </a:spcAft>
              <a:buClrTx/>
              <a:buSzTx/>
              <a:buFontTx/>
              <a:buNone/>
              <a:tabLst/>
              <a:defRPr/>
            </a:pPr>
            <a:r>
              <a:rPr lang="en-US" b="1"/>
              <a:t>-&gt; You can have Docker support in Microsoft Cloud and on premises.</a:t>
            </a:r>
          </a:p>
          <a:p>
            <a:endParaRPr lang="en-US"/>
          </a:p>
          <a:p>
            <a:pPr marL="171450" indent="-171450">
              <a:buFontTx/>
              <a:buChar char="-"/>
            </a:pPr>
            <a:r>
              <a:rPr lang="en-US"/>
              <a:t>MS built the </a:t>
            </a:r>
            <a:r>
              <a:rPr lang="en-US" b="1"/>
              <a:t>windows-based images </a:t>
            </a:r>
            <a:r>
              <a:rPr lang="en-US"/>
              <a:t>to allow Windows dev to work with Docker</a:t>
            </a:r>
          </a:p>
          <a:p>
            <a:pPr marL="171450" indent="-171450">
              <a:buFontTx/>
              <a:buChar char="-"/>
            </a:pPr>
            <a:r>
              <a:rPr lang="en-US"/>
              <a:t>Development of </a:t>
            </a:r>
            <a:r>
              <a:rPr lang="en-US" b="1"/>
              <a:t>Windows containers</a:t>
            </a:r>
            <a:r>
              <a:rPr lang="en-US" b="0"/>
              <a:t> (translation between Docker engine and OS.)</a:t>
            </a:r>
          </a:p>
          <a:p>
            <a:pPr marL="388712" lvl="1" indent="-171450">
              <a:buFontTx/>
              <a:buChar char="-"/>
            </a:pPr>
            <a:r>
              <a:rPr lang="en-US" b="1"/>
              <a:t>MS for OS </a:t>
            </a:r>
            <a:r>
              <a:rPr lang="en-US" b="0"/>
              <a:t>expertise</a:t>
            </a:r>
          </a:p>
          <a:p>
            <a:pPr marL="388712" lvl="1" indent="-171450">
              <a:buFontTx/>
              <a:buChar char="-"/>
            </a:pPr>
            <a:r>
              <a:rPr lang="en-US" b="1"/>
              <a:t>Docker for Docker engine </a:t>
            </a:r>
            <a:r>
              <a:rPr lang="en-US" b="0"/>
              <a:t>expertise (more in next module)</a:t>
            </a:r>
          </a:p>
          <a:p>
            <a:pPr marL="388712" lvl="1" indent="-171450">
              <a:buFontTx/>
              <a:buChar char="-"/>
            </a:pPr>
            <a:endParaRPr lang="en-US" b="0"/>
          </a:p>
          <a:p>
            <a:pPr marL="171450" lvl="0" indent="-171450">
              <a:buFontTx/>
              <a:buChar char="-"/>
            </a:pPr>
            <a:r>
              <a:rPr lang="en-US" b="1"/>
              <a:t>No Licensing cost </a:t>
            </a:r>
            <a:r>
              <a:rPr lang="en-US" b="0"/>
              <a:t>for </a:t>
            </a:r>
            <a:r>
              <a:rPr lang="en-US" b="1"/>
              <a:t>Windows base images</a:t>
            </a:r>
          </a:p>
          <a:p>
            <a:pPr marL="388712" lvl="1" indent="-171450">
              <a:buFontTx/>
              <a:buChar char="-"/>
            </a:pPr>
            <a:r>
              <a:rPr lang="en-US" b="0"/>
              <a:t>As long as License is paid for the host</a:t>
            </a:r>
          </a:p>
          <a:p>
            <a:pPr marL="388712" lvl="1" indent="-171450">
              <a:buFontTx/>
              <a:buChar char="-"/>
            </a:pPr>
            <a:endParaRPr lang="en-US" b="0"/>
          </a:p>
          <a:p>
            <a:endParaRPr lang="en-US"/>
          </a:p>
          <a:p>
            <a:endParaRPr lang="en-US"/>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11/20/2021 5:34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47</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8546054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Tx/>
              <a:buChar char="-"/>
            </a:pPr>
            <a:r>
              <a:rPr lang="en-US" dirty="0"/>
              <a:t>Strong integration of Docker with </a:t>
            </a:r>
            <a:r>
              <a:rPr lang="en-US" b="1" dirty="0"/>
              <a:t>Visual Studio</a:t>
            </a:r>
          </a:p>
          <a:p>
            <a:pPr marL="171450" indent="-171450">
              <a:buFontTx/>
              <a:buChar char="-"/>
            </a:pPr>
            <a:endParaRPr lang="en-US" b="1" dirty="0"/>
          </a:p>
          <a:p>
            <a:pPr marL="171450" indent="-171450">
              <a:buFontTx/>
              <a:buChar char="-"/>
            </a:pPr>
            <a:r>
              <a:rPr lang="en-US" b="1" dirty="0"/>
              <a:t>Docker Desktop </a:t>
            </a:r>
            <a:r>
              <a:rPr lang="en-US" dirty="0"/>
              <a:t>=&gt; Build Linux or Windows based containers on Windows Dev machine</a:t>
            </a:r>
          </a:p>
          <a:p>
            <a:pPr marL="171450" indent="-171450">
              <a:buFontTx/>
              <a:buChar char="-"/>
            </a:pPr>
            <a:endParaRPr lang="en-US" dirty="0"/>
          </a:p>
          <a:p>
            <a:pPr marL="171450" indent="-171450">
              <a:buFontTx/>
              <a:buChar char="-"/>
            </a:pPr>
            <a:r>
              <a:rPr lang="en-US" b="1" dirty="0"/>
              <a:t>Docker Enterprise for Azure </a:t>
            </a:r>
            <a:r>
              <a:rPr lang="en-US" dirty="0"/>
              <a:t>=&gt; </a:t>
            </a:r>
            <a:r>
              <a:rPr lang="en-US" sz="900" b="0" i="0" kern="1200" dirty="0">
                <a:solidFill>
                  <a:schemeClr val="tx1"/>
                </a:solidFill>
                <a:effectLst/>
                <a:latin typeface="Segoe UI Light" pitchFamily="34" charset="0"/>
                <a:ea typeface="+mn-ea"/>
                <a:cs typeface="+mn-cs"/>
              </a:rPr>
              <a:t>one-click deploy of highly scalable Docker Enterprise based on Docker and Azure best practices</a:t>
            </a:r>
            <a:endParaRPr lang="en-US" dirty="0"/>
          </a:p>
          <a:p>
            <a:pPr marL="171450" indent="-171450">
              <a:buFontTx/>
              <a:buChar char="-"/>
            </a:pPr>
            <a:endParaRPr lang="en-US" dirty="0"/>
          </a:p>
          <a:p>
            <a:pPr marL="0" indent="0">
              <a:buFontTx/>
              <a:buNone/>
            </a:pPr>
            <a:r>
              <a:rPr lang="en-US" dirty="0"/>
              <a:t>Resources: </a:t>
            </a:r>
            <a:r>
              <a:rPr lang="en-US" dirty="0">
                <a:hlinkClick r:id="rId3"/>
              </a:rPr>
              <a:t>https://azuremarketplace.microsoft.com/en-us/marketplace/apps/docker.dockerdatacenter</a:t>
            </a:r>
            <a:r>
              <a:rPr lang="en-US" dirty="0"/>
              <a:t> </a:t>
            </a:r>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11/20/2021 5:34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48</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9573459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For detail</a:t>
            </a:r>
            <a:r>
              <a:rPr lang="en-US" baseline="0"/>
              <a:t> instructions please refer to </a:t>
            </a:r>
            <a:r>
              <a:rPr lang="en-US" b="1" baseline="0"/>
              <a:t> Module 1 – Lab </a:t>
            </a:r>
            <a:r>
              <a:rPr lang="en-US" b="0" baseline="0"/>
              <a:t>document.</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0B7B199-9462-43C8-90EA-780EC301FBB5}" type="datetime8">
              <a:rPr lang="en-US" smtClean="0"/>
              <a:t>11/20/2021 5:34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3229337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9175" cy="3430588"/>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itchFamily="34" charset="0"/>
              </a:rPr>
              <a:t>© 2016 Microsoft Corporation</a:t>
            </a: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457200" rtl="0" eaLnBrk="0" fontAlgn="base" latinLnBrk="0" hangingPunct="0">
              <a:lnSpc>
                <a:spcPct val="100000"/>
              </a:lnSpc>
              <a:spcBef>
                <a:spcPct val="0"/>
              </a:spcBef>
              <a:spcAft>
                <a:spcPct val="0"/>
              </a:spcAft>
              <a:buClrTx/>
              <a:buSzTx/>
              <a:buFontTx/>
              <a:buNone/>
              <a:tabLst/>
              <a:defRPr/>
            </a:pPr>
            <a:fld id="{73CFBB7B-29F3-4A9F-B039-645092B1B4E9}"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457200" rtl="0" eaLnBrk="0" fontAlgn="base" latinLnBrk="0" hangingPunct="0">
                <a:lnSpc>
                  <a:spcPct val="100000"/>
                </a:lnSpc>
                <a:spcBef>
                  <a:spcPct val="0"/>
                </a:spcBef>
                <a:spcAft>
                  <a:spcPct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496316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14CC677C-75D1-45BC-8FF3-7313E4B8CD7A}" type="datetime8">
              <a:rPr lang="en-US" smtClean="0">
                <a:solidFill>
                  <a:prstClr val="black"/>
                </a:solidFill>
              </a:rPr>
              <a:t>11/20/2021 5:34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50</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07187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9175" cy="3430588"/>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cs typeface="Segoe UI" pitchFamily="34" charset="0"/>
              </a:rPr>
              <a:t>© 2016 Microsoft Corporation</a:t>
            </a:r>
            <a:endParaRPr lang="en-US" dirty="0"/>
          </a:p>
        </p:txBody>
      </p:sp>
      <p:sp>
        <p:nvSpPr>
          <p:cNvPr id="5" name="Slide Number Placeholder 4"/>
          <p:cNvSpPr>
            <a:spLocks noGrp="1"/>
          </p:cNvSpPr>
          <p:nvPr>
            <p:ph type="sldNum" sz="quarter" idx="11"/>
          </p:nvPr>
        </p:nvSpPr>
        <p:spPr/>
        <p:txBody>
          <a:bodyPr/>
          <a:lstStyle/>
          <a:p>
            <a:fld id="{73CFBB7B-29F3-4A9F-B039-645092B1B4E9}" type="slidenum">
              <a:rPr lang="en-US" smtClean="0"/>
              <a:t>6</a:t>
            </a:fld>
            <a:endParaRPr lang="en-US" dirty="0"/>
          </a:p>
        </p:txBody>
      </p:sp>
    </p:spTree>
    <p:extLst>
      <p:ext uri="{BB962C8B-B14F-4D97-AF65-F5344CB8AC3E}">
        <p14:creationId xmlns:p14="http://schemas.microsoft.com/office/powerpoint/2010/main" val="3550445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Review lab setup instructions</a:t>
            </a:r>
          </a:p>
          <a:p>
            <a:pPr marL="171450" indent="-171450">
              <a:buFont typeface="Arial" panose="020B0604020202020204" pitchFamily="34" charset="0"/>
              <a:buChar char="•"/>
            </a:pPr>
            <a:r>
              <a:rPr lang="en-US" dirty="0"/>
              <a:t>Review logging into VMs</a:t>
            </a:r>
          </a:p>
          <a:p>
            <a:pPr marL="171450" indent="-171450">
              <a:buFont typeface="Arial" panose="020B0604020202020204" pitchFamily="34" charset="0"/>
              <a:buChar char="•"/>
            </a:pPr>
            <a:r>
              <a:rPr lang="en-US" dirty="0"/>
              <a:t>Show Azure Subscription and logging into account</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1605F0-F4FA-453C-99F4-6D9D6C76986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11/20/2021 5:34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1168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73CFBB7B-29F3-4A9F-B039-645092B1B4E9}" type="slidenum">
              <a:rPr lang="en-US" smtClean="0"/>
              <a:pPr/>
              <a:t>8</a:t>
            </a:fld>
            <a:endParaRPr lang="en-US" dirty="0"/>
          </a:p>
        </p:txBody>
      </p:sp>
      <p:sp>
        <p:nvSpPr>
          <p:cNvPr id="6" name="Slide Image Placeholder 5"/>
          <p:cNvSpPr>
            <a:spLocks noGrp="1" noRot="1" noChangeAspect="1"/>
          </p:cNvSpPr>
          <p:nvPr>
            <p:ph type="sldImg"/>
          </p:nvPr>
        </p:nvSpPr>
        <p:spPr>
          <a:xfrm>
            <a:off x="385763" y="485775"/>
            <a:ext cx="6099175" cy="3430588"/>
          </a:xfrm>
        </p:spPr>
      </p:sp>
      <p:sp>
        <p:nvSpPr>
          <p:cNvPr id="7" name="Notes Placeholder 6"/>
          <p:cNvSpPr>
            <a:spLocks noGrp="1"/>
          </p:cNvSpPr>
          <p:nvPr>
            <p:ph type="body" idx="1"/>
          </p:nvPr>
        </p:nvSpPr>
        <p:spPr/>
        <p:txBody>
          <a:bodyPr/>
          <a:lstStyle/>
          <a:p>
            <a:endParaRPr lang="en-US" dirty="0"/>
          </a:p>
        </p:txBody>
      </p:sp>
      <p:sp>
        <p:nvSpPr>
          <p:cNvPr id="8" name="Footer Placeholder 7"/>
          <p:cNvSpPr>
            <a:spLocks noGrp="1"/>
          </p:cNvSpPr>
          <p:nvPr>
            <p:ph type="ftr" sz="quarter" idx="12"/>
          </p:nvPr>
        </p:nvSpPr>
        <p:spPr/>
        <p:txBody>
          <a:bodyPr/>
          <a:lstStyle/>
          <a:p>
            <a:r>
              <a:rPr lang="en-US" dirty="0">
                <a:cs typeface="Segoe UI" pitchFamily="34" charset="0"/>
              </a:rPr>
              <a:t>© 2016 Microsoft Corporation</a:t>
            </a:r>
            <a:endParaRPr lang="en-US" dirty="0"/>
          </a:p>
        </p:txBody>
      </p:sp>
    </p:spTree>
    <p:extLst>
      <p:ext uri="{BB962C8B-B14F-4D97-AF65-F5344CB8AC3E}">
        <p14:creationId xmlns:p14="http://schemas.microsoft.com/office/powerpoint/2010/main" val="2424058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73CFBB7B-29F3-4A9F-B039-645092B1B4E9}" type="slidenum">
              <a:rPr lang="en-US" smtClean="0"/>
              <a:pPr/>
              <a:t>9</a:t>
            </a:fld>
            <a:endParaRPr lang="en-US" dirty="0"/>
          </a:p>
        </p:txBody>
      </p:sp>
      <p:sp>
        <p:nvSpPr>
          <p:cNvPr id="6" name="Slide Image Placeholder 5"/>
          <p:cNvSpPr>
            <a:spLocks noGrp="1" noRot="1" noChangeAspect="1"/>
          </p:cNvSpPr>
          <p:nvPr>
            <p:ph type="sldImg"/>
          </p:nvPr>
        </p:nvSpPr>
        <p:spPr>
          <a:xfrm>
            <a:off x="385763" y="485775"/>
            <a:ext cx="6099175" cy="3430588"/>
          </a:xfrm>
        </p:spPr>
      </p:sp>
      <p:sp>
        <p:nvSpPr>
          <p:cNvPr id="7" name="Notes Placeholder 6"/>
          <p:cNvSpPr>
            <a:spLocks noGrp="1"/>
          </p:cNvSpPr>
          <p:nvPr>
            <p:ph type="body" idx="1"/>
          </p:nvPr>
        </p:nvSpPr>
        <p:spPr/>
        <p:txBody>
          <a:bodyPr/>
          <a:lstStyle/>
          <a:p>
            <a:endParaRPr lang="en-US" dirty="0"/>
          </a:p>
        </p:txBody>
      </p:sp>
      <p:sp>
        <p:nvSpPr>
          <p:cNvPr id="8" name="Footer Placeholder 7"/>
          <p:cNvSpPr>
            <a:spLocks noGrp="1"/>
          </p:cNvSpPr>
          <p:nvPr>
            <p:ph type="ftr" sz="quarter" idx="12"/>
          </p:nvPr>
        </p:nvSpPr>
        <p:spPr/>
        <p:txBody>
          <a:bodyPr/>
          <a:lstStyle/>
          <a:p>
            <a:r>
              <a:rPr lang="en-US" dirty="0">
                <a:cs typeface="Segoe UI" pitchFamily="34" charset="0"/>
              </a:rPr>
              <a:t>© 2016 Microsoft Corporation</a:t>
            </a:r>
            <a:endParaRPr lang="en-US" dirty="0"/>
          </a:p>
        </p:txBody>
      </p:sp>
    </p:spTree>
    <p:extLst>
      <p:ext uri="{BB962C8B-B14F-4D97-AF65-F5344CB8AC3E}">
        <p14:creationId xmlns:p14="http://schemas.microsoft.com/office/powerpoint/2010/main" val="8300897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2"/>
            <a:ext cx="12434704" cy="6994521"/>
          </a:xfrm>
          <a:prstGeom prst="rect">
            <a:avLst/>
          </a:prstGeom>
        </p:spPr>
      </p:pic>
      <p:sp>
        <p:nvSpPr>
          <p:cNvPr id="2" name="Rectangle 1"/>
          <p:cNvSpPr/>
          <p:nvPr userDrawn="1"/>
        </p:nvSpPr>
        <p:spPr bwMode="auto">
          <a:xfrm>
            <a:off x="274643" y="2119163"/>
            <a:ext cx="6400799"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3" rIns="182879" bIns="146303"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7"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7"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79" y="479425"/>
            <a:ext cx="1828800" cy="391754"/>
          </a:xfrm>
          <a:prstGeom prst="rect">
            <a:avLst/>
          </a:prstGeom>
        </p:spPr>
      </p:pic>
      <p:sp>
        <p:nvSpPr>
          <p:cNvPr id="10" name="Text Placeholder 2"/>
          <p:cNvSpPr txBox="1">
            <a:spLocks/>
          </p:cNvSpPr>
          <p:nvPr userDrawn="1"/>
        </p:nvSpPr>
        <p:spPr bwMode="auto">
          <a:xfrm>
            <a:off x="278781" y="6240432"/>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81825"/>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81825"/>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2751698"/>
          </a:xfrm>
          <a:noFill/>
        </p:spPr>
        <p:txBody>
          <a:bodyPr tIns="91440" bIns="91440" anchor="t" anchorCtr="0"/>
          <a:lstStyle>
            <a:lvl1pPr>
              <a:defRPr sz="7199"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6"/>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2751698"/>
          </a:xfrm>
          <a:noFill/>
        </p:spPr>
        <p:txBody>
          <a:bodyPr tIns="91440" bIns="91440" anchor="t" anchorCtr="0"/>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5"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7"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79" y="6121924"/>
            <a:ext cx="1828800" cy="391754"/>
          </a:xfrm>
          <a:prstGeom prst="rect">
            <a:avLst/>
          </a:prstGeom>
        </p:spPr>
      </p:pic>
      <p:sp>
        <p:nvSpPr>
          <p:cNvPr id="6" name="Text Placeholder 2"/>
          <p:cNvSpPr txBox="1">
            <a:spLocks/>
          </p:cNvSpPr>
          <p:nvPr userDrawn="1"/>
        </p:nvSpPr>
        <p:spPr bwMode="auto">
          <a:xfrm>
            <a:off x="366141" y="205459"/>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6"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325" fontAlgn="base">
              <a:spcBef>
                <a:spcPct val="0"/>
              </a:spcBef>
              <a:spcAft>
                <a:spcPct val="0"/>
              </a:spcAft>
            </a:pPr>
            <a:endParaRPr lang="en-US" sz="1799">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2" y="1221160"/>
            <a:ext cx="11887199" cy="1995675"/>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3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3" y="6292891"/>
            <a:ext cx="11856403" cy="403314"/>
          </a:xfrm>
          <a:prstGeom prst="rect">
            <a:avLst/>
          </a:prstGeom>
          <a:noFill/>
          <a:ln w="12700">
            <a:noFill/>
            <a:miter lim="800000"/>
            <a:headEnd type="none" w="sm" len="sm"/>
            <a:tailEnd type="none" w="sm" len="sm"/>
          </a:ln>
          <a:effectLst/>
        </p:spPr>
        <p:txBody>
          <a:bodyPr vert="horz" wrap="square" lIns="182879" tIns="146303" rIns="182879" bIns="146303" numCol="1" anchor="t" anchorCtr="0" compatLnSpc="1">
            <a:prstTxWarp prst="textNoShape">
              <a:avLst/>
            </a:prstTxWarp>
            <a:spAutoFit/>
          </a:bodyPr>
          <a:lstStyle/>
          <a:p>
            <a:pPr algn="ctr" defTabSz="932141" eaLnBrk="0" hangingPunct="0"/>
            <a:r>
              <a:rPr lang="en-US" sz="701" dirty="0">
                <a:gradFill>
                  <a:gsLst>
                    <a:gs pos="0">
                      <a:schemeClr val="tx1"/>
                    </a:gs>
                    <a:gs pos="100000">
                      <a:schemeClr val="tx1"/>
                    </a:gs>
                  </a:gsLst>
                  <a:lin ang="5400000" scaled="0"/>
                </a:gradFill>
                <a:cs typeface="Segoe UI" pitchFamily="34" charset="0"/>
              </a:rPr>
              <a:t>© 2021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3984"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1" cy="2443746"/>
          </a:xfrm>
          <a:prstGeom prst="rect">
            <a:avLst/>
          </a:prstGeom>
        </p:spPr>
        <p:txBody>
          <a:bodyPr/>
          <a:lstStyle>
            <a:lvl1pPr marL="290468" indent="-2904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10" indent="-28094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75" indent="-2904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42" indent="-22856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04" indent="-22856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0" y="6363076"/>
            <a:ext cx="12436477"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33185" y="369156"/>
            <a:ext cx="12047835" cy="6081351"/>
          </a:xfrm>
          <a:prstGeom prst="rect">
            <a:avLst/>
          </a:prstGeom>
        </p:spPr>
        <p:txBody>
          <a:bodyPr vert="horz" lIns="93259" tIns="46631" rIns="93259" bIns="46631"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5" b="1" dirty="0">
                <a:solidFill>
                  <a:srgbClr val="000000"/>
                </a:solidFill>
              </a:rPr>
              <a:t>Conditions and Terms of Use</a:t>
            </a:r>
          </a:p>
          <a:p>
            <a:r>
              <a:rPr lang="en-US" sz="1529" dirty="0">
                <a:solidFill>
                  <a:srgbClr val="0A5BBA"/>
                </a:solidFill>
              </a:rPr>
              <a:t>Microsoft Confidential</a:t>
            </a:r>
          </a:p>
          <a:p>
            <a:r>
              <a:rPr lang="en-US" sz="1837"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7"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7"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7" dirty="0">
              <a:solidFill>
                <a:srgbClr val="000000"/>
              </a:solidFill>
            </a:endParaRPr>
          </a:p>
          <a:p>
            <a:r>
              <a:rPr lang="en-US" sz="2345" b="1" dirty="0">
                <a:solidFill>
                  <a:srgbClr val="000000"/>
                </a:solidFill>
              </a:rPr>
              <a:t>Copyright and Trademarks </a:t>
            </a:r>
          </a:p>
          <a:p>
            <a:r>
              <a:rPr lang="en-US" sz="1529" dirty="0">
                <a:solidFill>
                  <a:srgbClr val="0A5BBA"/>
                </a:solidFill>
              </a:rPr>
              <a:t>© 2021 Microsoft Corporation. All rights reserved.</a:t>
            </a:r>
          </a:p>
          <a:p>
            <a:r>
              <a:rPr lang="en-US" sz="1837"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7"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7" dirty="0">
                <a:solidFill>
                  <a:srgbClr val="000000"/>
                </a:solidFill>
              </a:rPr>
              <a:t>For more information, see </a:t>
            </a:r>
            <a:r>
              <a:rPr lang="en-US" sz="1837" b="1" dirty="0">
                <a:solidFill>
                  <a:srgbClr val="000000"/>
                </a:solidFill>
              </a:rPr>
              <a:t>Use of Microsoft Copyrighted Content </a:t>
            </a:r>
            <a:r>
              <a:rPr lang="en-US" sz="1837" dirty="0">
                <a:solidFill>
                  <a:srgbClr val="000000"/>
                </a:solidFill>
              </a:rPr>
              <a:t>at</a:t>
            </a:r>
            <a:br>
              <a:rPr lang="en-US" sz="1837" dirty="0">
                <a:solidFill>
                  <a:srgbClr val="000000"/>
                </a:solidFill>
              </a:rPr>
            </a:br>
            <a:r>
              <a:rPr lang="en-US" sz="1837" dirty="0">
                <a:solidFill>
                  <a:srgbClr val="FF0000"/>
                </a:solidFill>
                <a:hlinkClick r:id="rId2"/>
              </a:rPr>
              <a:t>https://www.microsoft.com/en-us/legal/intellectualproperty/permissions/default.aspx</a:t>
            </a:r>
            <a:r>
              <a:rPr lang="en-US" sz="1837" dirty="0">
                <a:solidFill>
                  <a:srgbClr val="FF0000"/>
                </a:solidFill>
              </a:rPr>
              <a:t> </a:t>
            </a:r>
          </a:p>
          <a:p>
            <a:r>
              <a:rPr lang="en-US" sz="1837" dirty="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8225900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4" y="3"/>
            <a:ext cx="6216651"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8497051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7803" y="307759"/>
            <a:ext cx="11500630" cy="699453"/>
          </a:xfrm>
        </p:spPr>
        <p:txBody>
          <a:bodyPr>
            <a:normAutofit/>
          </a:bodyPr>
          <a:lstStyle>
            <a:lvl1pPr>
              <a:defRPr sz="3264"/>
            </a:lvl1pPr>
          </a:lstStyle>
          <a:p>
            <a:r>
              <a:rPr lang="en-US" dirty="0"/>
              <a:t>Click to edit Master title style</a:t>
            </a:r>
          </a:p>
        </p:txBody>
      </p:sp>
      <p:sp>
        <p:nvSpPr>
          <p:cNvPr id="5" name="Slide Number Placeholder 4"/>
          <p:cNvSpPr>
            <a:spLocks noGrp="1"/>
          </p:cNvSpPr>
          <p:nvPr>
            <p:ph type="sldNum" sz="quarter" idx="12"/>
          </p:nvPr>
        </p:nvSpPr>
        <p:spPr>
          <a:xfrm>
            <a:off x="9028102" y="6482891"/>
            <a:ext cx="2798207" cy="372394"/>
          </a:xfrm>
        </p:spPr>
        <p:txBody>
          <a:bodyPr/>
          <a:lstStyle>
            <a:lvl1pPr>
              <a:defRPr>
                <a:latin typeface="Segoe UI" panose="020B0502040204020203" pitchFamily="34" charset="0"/>
                <a:cs typeface="Segoe UI" panose="020B0502040204020203" pitchFamily="34" charset="0"/>
              </a:defRPr>
            </a:lvl1pPr>
          </a:lstStyle>
          <a:p>
            <a:pPr defTabSz="932597">
              <a:defRPr/>
            </a:pPr>
            <a:fld id="{AFFF257A-30C5-4AFB-911B-BE4CEEA1EA82}" type="slidenum">
              <a:rPr lang="en-US" sz="1836" kern="0" smtClean="0">
                <a:solidFill>
                  <a:sysClr val="windowText" lastClr="000000"/>
                </a:solidFill>
              </a:rPr>
              <a:pPr defTabSz="932597">
                <a:defRPr/>
              </a:pPr>
              <a:t>‹#›</a:t>
            </a:fld>
            <a:endParaRPr lang="en-US" sz="1836" kern="0" dirty="0">
              <a:solidFill>
                <a:sysClr val="windowText" lastClr="000000"/>
              </a:solidFill>
            </a:endParaRPr>
          </a:p>
        </p:txBody>
      </p:sp>
      <p:sp>
        <p:nvSpPr>
          <p:cNvPr id="7" name="Text Placeholder 6"/>
          <p:cNvSpPr>
            <a:spLocks noGrp="1"/>
          </p:cNvSpPr>
          <p:nvPr>
            <p:ph type="body" sz="quarter" idx="13"/>
          </p:nvPr>
        </p:nvSpPr>
        <p:spPr>
          <a:xfrm>
            <a:off x="410404" y="1165754"/>
            <a:ext cx="11398029" cy="2072490"/>
          </a:xfrm>
        </p:spPr>
        <p:txBody>
          <a:bodyPr/>
          <a:lstStyle>
            <a:lvl1pPr>
              <a:lnSpc>
                <a:spcPct val="140000"/>
              </a:lnSpc>
              <a:spcBef>
                <a:spcPts val="0"/>
              </a:spcBef>
              <a:spcAft>
                <a:spcPts val="306"/>
              </a:spcAft>
              <a:defRPr sz="2040"/>
            </a:lvl1pPr>
            <a:lvl2pPr>
              <a:lnSpc>
                <a:spcPct val="140000"/>
              </a:lnSpc>
              <a:spcBef>
                <a:spcPts val="0"/>
              </a:spcBef>
              <a:buSzPct val="90000"/>
              <a:defRPr sz="1836"/>
            </a:lvl2pPr>
            <a:lvl3pPr>
              <a:lnSpc>
                <a:spcPct val="140000"/>
              </a:lnSpc>
              <a:spcBef>
                <a:spcPts val="0"/>
              </a:spcBef>
              <a:defRPr sz="1632"/>
            </a:lvl3pPr>
            <a:lvl4pPr>
              <a:lnSpc>
                <a:spcPct val="140000"/>
              </a:lnSpc>
              <a:spcBef>
                <a:spcPts val="0"/>
              </a:spcBef>
              <a:defRPr sz="1632"/>
            </a:lvl4pPr>
            <a:lvl5pPr>
              <a:lnSpc>
                <a:spcPct val="140000"/>
              </a:lnSpc>
              <a:spcBef>
                <a:spcPts val="0"/>
              </a:spcBef>
              <a:defRPr sz="163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30067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72" b="0" i="0">
                <a:solidFill>
                  <a:srgbClr val="404040"/>
                </a:solidFill>
                <a:latin typeface="Lucida Sans"/>
                <a:cs typeface="Lucida Sans"/>
              </a:defRPr>
            </a:lvl1pPr>
          </a:lstStyle>
          <a:p>
            <a:endParaRPr/>
          </a:p>
        </p:txBody>
      </p:sp>
      <p:sp>
        <p:nvSpPr>
          <p:cNvPr id="3" name="Holder 3"/>
          <p:cNvSpPr>
            <a:spLocks noGrp="1"/>
          </p:cNvSpPr>
          <p:nvPr>
            <p:ph type="body" idx="1"/>
          </p:nvPr>
        </p:nvSpPr>
        <p:spPr>
          <a:xfrm>
            <a:off x="274644" y="1212851"/>
            <a:ext cx="11887199" cy="339067"/>
          </a:xfrm>
        </p:spPr>
        <p:txBody>
          <a:bodyPr lIns="0" tIns="0" rIns="0" bIns="0"/>
          <a:lstStyle>
            <a:lvl1pPr>
              <a:defRPr sz="2448" b="0" i="0">
                <a:solidFill>
                  <a:srgbClr val="F05A28"/>
                </a:solidFill>
                <a:latin typeface="Lucida Sans"/>
                <a:cs typeface="Lucida San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11/20/2021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0799645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72" b="0" i="0">
                <a:solidFill>
                  <a:srgbClr val="404040"/>
                </a:solidFill>
                <a:latin typeface="Lucida Sans"/>
                <a:cs typeface="Lucida Sans"/>
              </a:defRPr>
            </a:lvl1pPr>
          </a:lstStyle>
          <a:p>
            <a:endParaRPr/>
          </a:p>
        </p:txBody>
      </p:sp>
      <p:sp>
        <p:nvSpPr>
          <p:cNvPr id="3" name="Holder 3"/>
          <p:cNvSpPr>
            <a:spLocks noGrp="1"/>
          </p:cNvSpPr>
          <p:nvPr>
            <p:ph sz="half" idx="2"/>
          </p:nvPr>
        </p:nvSpPr>
        <p:spPr>
          <a:xfrm>
            <a:off x="621824" y="1608741"/>
            <a:ext cx="5409867" cy="554126"/>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404783" y="1608741"/>
            <a:ext cx="5409867" cy="554126"/>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11/20/2021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156152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7" cy="6994525"/>
          </a:xfrm>
          <a:prstGeom prst="rect">
            <a:avLst/>
          </a:prstGeom>
          <a:solidFill>
            <a:srgbClr val="1941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8"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503" indent="0">
              <a:buNone/>
              <a:defRPr sz="2754" b="1"/>
            </a:lvl2pPr>
            <a:lvl3pPr marL="1243006" indent="0">
              <a:buNone/>
              <a:defRPr sz="2448" b="1"/>
            </a:lvl3pPr>
            <a:lvl4pPr marL="1864509" indent="0">
              <a:buNone/>
              <a:defRPr sz="2142" b="1"/>
            </a:lvl4pPr>
            <a:lvl5pPr marL="2486011" indent="0">
              <a:buNone/>
              <a:defRPr sz="2142" b="1"/>
            </a:lvl5pPr>
            <a:lvl6pPr marL="3107515" indent="0">
              <a:buNone/>
              <a:defRPr sz="2142" b="1"/>
            </a:lvl6pPr>
            <a:lvl7pPr marL="3729018" indent="0">
              <a:buNone/>
              <a:defRPr sz="2142" b="1"/>
            </a:lvl7pPr>
            <a:lvl8pPr marL="4350519" indent="0">
              <a:buNone/>
              <a:defRPr sz="2142" b="1"/>
            </a:lvl8pPr>
            <a:lvl9pPr marL="4972023"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30"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254" indent="-388439">
              <a:defRPr lang="en-US" sz="2142" kern="1200" dirty="0" smtClean="0">
                <a:solidFill>
                  <a:schemeClr val="bg2">
                    <a:lumMod val="50000"/>
                  </a:schemeClr>
                </a:solidFill>
                <a:latin typeface="+mn-lt"/>
                <a:ea typeface="+mn-ea"/>
                <a:cs typeface="Arial" pitchFamily="34" charset="0"/>
              </a:defRPr>
            </a:lvl2pPr>
            <a:lvl3pPr marL="932254" indent="-233063">
              <a:defRPr lang="en-US" sz="1938" kern="1200" dirty="0" smtClean="0">
                <a:solidFill>
                  <a:schemeClr val="bg2">
                    <a:lumMod val="50000"/>
                  </a:schemeClr>
                </a:solidFill>
                <a:latin typeface="+mn-lt"/>
                <a:ea typeface="+mn-ea"/>
                <a:cs typeface="Arial" pitchFamily="34" charset="0"/>
              </a:defRPr>
            </a:lvl3pPr>
            <a:lvl4pPr marL="1243006" indent="-233063">
              <a:defRPr lang="en-US" sz="1632" kern="1200" dirty="0" smtClean="0">
                <a:solidFill>
                  <a:schemeClr val="bg2">
                    <a:lumMod val="50000"/>
                  </a:schemeClr>
                </a:solidFill>
                <a:latin typeface="+mn-lt"/>
                <a:ea typeface="+mn-ea"/>
                <a:cs typeface="Arial" pitchFamily="34" charset="0"/>
              </a:defRPr>
            </a:lvl4pPr>
            <a:lvl5pPr marL="1476070" indent="-233063">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1" y="3127866"/>
            <a:ext cx="6101615" cy="738792"/>
          </a:xfrm>
          <a:solidFill>
            <a:srgbClr val="8E8E8E"/>
          </a:solidFill>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3922850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1" cy="2025042"/>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64" indent="0">
              <a:buNone/>
              <a:defRPr/>
            </a:lvl3pPr>
            <a:lvl4pPr marL="457126" indent="0">
              <a:buNone/>
              <a:defRPr/>
            </a:lvl4pPr>
            <a:lvl5pPr marL="68569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4" y="2"/>
            <a:ext cx="12434704" cy="6994521"/>
          </a:xfrm>
          <a:prstGeom prst="rect">
            <a:avLst/>
          </a:prstGeom>
        </p:spPr>
      </p:pic>
      <p:sp>
        <p:nvSpPr>
          <p:cNvPr id="2" name="Rectangle 1"/>
          <p:cNvSpPr/>
          <p:nvPr userDrawn="1"/>
        </p:nvSpPr>
        <p:spPr bwMode="auto">
          <a:xfrm>
            <a:off x="274643" y="2119163"/>
            <a:ext cx="6400799"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3" rIns="182879" bIns="146303"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7"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7"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79" y="479425"/>
            <a:ext cx="1828800" cy="391754"/>
          </a:xfrm>
          <a:prstGeom prst="rect">
            <a:avLst/>
          </a:prstGeom>
        </p:spPr>
      </p:pic>
      <p:sp>
        <p:nvSpPr>
          <p:cNvPr id="7" name="Text Placeholder 2"/>
          <p:cNvSpPr txBox="1">
            <a:spLocks/>
          </p:cNvSpPr>
          <p:nvPr userDrawn="1"/>
        </p:nvSpPr>
        <p:spPr bwMode="auto">
          <a:xfrm>
            <a:off x="278781" y="6240432"/>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5"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7" y="3955789"/>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79" y="6120853"/>
            <a:ext cx="1828800" cy="393896"/>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1" cy="2025042"/>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64" indent="0">
              <a:buNone/>
              <a:defRPr/>
            </a:lvl3pPr>
            <a:lvl4pPr marL="457126" indent="0">
              <a:buNone/>
              <a:defRPr/>
            </a:lvl4pPr>
            <a:lvl5pPr marL="68569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1" cy="2037224"/>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114"/>
          </a:xfrm>
        </p:spPr>
        <p:txBody>
          <a:bodyPr wrap="square">
            <a:spAutoFit/>
          </a:bodyPr>
          <a:lstStyle>
            <a:lvl1pPr marL="0" indent="0">
              <a:spcBef>
                <a:spcPts val="1223"/>
              </a:spcBef>
              <a:buClr>
                <a:schemeClr val="tx1"/>
              </a:buClr>
              <a:buFont typeface="Wingdings" pitchFamily="2" charset="2"/>
              <a:buNone/>
              <a:defRPr sz="32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114"/>
          </a:xfrm>
        </p:spPr>
        <p:txBody>
          <a:bodyPr wrap="square">
            <a:spAutoFit/>
          </a:bodyPr>
          <a:lstStyle>
            <a:lvl1pPr marL="0" indent="0">
              <a:spcBef>
                <a:spcPts val="1223"/>
              </a:spcBef>
              <a:buClr>
                <a:schemeClr val="tx1"/>
              </a:buClr>
              <a:buFont typeface="Wingdings" pitchFamily="2" charset="2"/>
              <a:buNone/>
              <a:defRPr sz="32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2"/>
            <a:ext cx="5486399" cy="2425023"/>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425023"/>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1181734"/>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1181734"/>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1" cy="2025042"/>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64" indent="0">
              <a:buNone/>
              <a:defRPr/>
            </a:lvl3pPr>
            <a:lvl4pPr marL="457126" indent="0">
              <a:buNone/>
              <a:defRPr/>
            </a:lvl4pPr>
            <a:lvl5pPr marL="68569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4" y="3"/>
            <a:ext cx="6216651"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6"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325" fontAlgn="base">
              <a:spcBef>
                <a:spcPct val="0"/>
              </a:spcBef>
              <a:spcAft>
                <a:spcPct val="0"/>
              </a:spcAft>
            </a:pPr>
            <a:endParaRPr lang="en-US" sz="1799">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2" y="1221160"/>
            <a:ext cx="11887199" cy="1995675"/>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3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2" y="6294479"/>
            <a:ext cx="11887199" cy="403314"/>
          </a:xfrm>
          <a:prstGeom prst="rect">
            <a:avLst/>
          </a:prstGeom>
          <a:noFill/>
          <a:ln w="12700">
            <a:noFill/>
            <a:miter lim="800000"/>
            <a:headEnd type="none" w="sm" len="sm"/>
            <a:tailEnd type="none" w="sm" len="sm"/>
          </a:ln>
          <a:effectLst/>
        </p:spPr>
        <p:txBody>
          <a:bodyPr vert="horz" wrap="square" lIns="182879" tIns="146303" rIns="182879" bIns="146303" numCol="1" anchor="t" anchorCtr="0" compatLnSpc="1">
            <a:prstTxWarp prst="textNoShape">
              <a:avLst/>
            </a:prstTxWarp>
            <a:spAutoFit/>
          </a:bodyPr>
          <a:lstStyle/>
          <a:p>
            <a:pPr defTabSz="932141" eaLnBrk="0" hangingPunct="0"/>
            <a:r>
              <a:rPr lang="en-US" sz="701">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29"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1" cy="2037224"/>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1" cy="2443746"/>
          </a:xfrm>
          <a:prstGeom prst="rect">
            <a:avLst/>
          </a:prstGeom>
        </p:spPr>
        <p:txBody>
          <a:bodyPr/>
          <a:lstStyle>
            <a:lvl1pPr marL="290468" indent="-2904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10" indent="-28094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75" indent="-2904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42" indent="-22856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04" indent="-22856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0" y="6363076"/>
            <a:ext cx="12436477"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1" cy="2037224"/>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69514"/>
          </a:xfrm>
        </p:spPr>
        <p:txBody>
          <a:bodyPr wrap="square">
            <a:spAutoFit/>
          </a:bodyPr>
          <a:lstStyle>
            <a:lvl1pPr marL="0" indent="0">
              <a:spcBef>
                <a:spcPts val="1223"/>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69514"/>
          </a:xfrm>
        </p:spPr>
        <p:txBody>
          <a:bodyPr wrap="square">
            <a:spAutoFit/>
          </a:bodyPr>
          <a:lstStyle>
            <a:lvl1pPr marL="0" indent="0">
              <a:spcBef>
                <a:spcPts val="1223"/>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69514"/>
          </a:xfrm>
        </p:spPr>
        <p:txBody>
          <a:bodyPr wrap="square">
            <a:spAutoFit/>
          </a:bodyPr>
          <a:lstStyle>
            <a:lvl1pPr marL="0" indent="0">
              <a:spcBef>
                <a:spcPts val="1223"/>
              </a:spcBef>
              <a:buClr>
                <a:schemeClr val="tx1"/>
              </a:buClr>
              <a:buFont typeface="Wingdings" pitchFamily="2" charset="2"/>
              <a:buNone/>
              <a:defRPr sz="36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69514"/>
          </a:xfrm>
        </p:spPr>
        <p:txBody>
          <a:bodyPr wrap="square">
            <a:spAutoFit/>
          </a:bodyPr>
          <a:lstStyle>
            <a:lvl1pPr marL="0" indent="0">
              <a:spcBef>
                <a:spcPts val="1223"/>
              </a:spcBef>
              <a:buClr>
                <a:schemeClr val="tx1"/>
              </a:buClr>
              <a:buFont typeface="Wingdings" pitchFamily="2" charset="2"/>
              <a:buNone/>
              <a:defRPr sz="36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81825"/>
          </a:xfrm>
        </p:spPr>
        <p:txBody>
          <a:bodyPr wrap="square">
            <a:spAutoFit/>
          </a:bodyPr>
          <a:lstStyle>
            <a:lvl1pPr marL="287291" indent="-287291">
              <a:spcBef>
                <a:spcPts val="1223"/>
              </a:spcBef>
              <a:buClr>
                <a:schemeClr val="tx2"/>
              </a:buClr>
              <a:buFont typeface="Arial" pitchFamily="34" charset="0"/>
              <a:buChar char="•"/>
              <a:defRPr sz="3200">
                <a:gradFill>
                  <a:gsLst>
                    <a:gs pos="1250">
                      <a:schemeClr val="tx2"/>
                    </a:gs>
                    <a:gs pos="99000">
                      <a:schemeClr val="tx2"/>
                    </a:gs>
                  </a:gsLst>
                  <a:lin ang="5400000" scaled="0"/>
                </a:gradFill>
              </a:defRPr>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81825"/>
          </a:xfrm>
        </p:spPr>
        <p:txBody>
          <a:bodyPr wrap="square">
            <a:spAutoFit/>
          </a:bodyPr>
          <a:lstStyle>
            <a:lvl1pPr marL="287291" indent="-287291">
              <a:spcBef>
                <a:spcPts val="1223"/>
              </a:spcBef>
              <a:buClr>
                <a:schemeClr val="tx2"/>
              </a:buClr>
              <a:buFont typeface="Arial" pitchFamily="34" charset="0"/>
              <a:buChar char="•"/>
              <a:defRPr sz="3200">
                <a:gradFill>
                  <a:gsLst>
                    <a:gs pos="1250">
                      <a:schemeClr val="tx2"/>
                    </a:gs>
                    <a:gs pos="99000">
                      <a:schemeClr val="tx2"/>
                    </a:gs>
                  </a:gsLst>
                  <a:lin ang="5400000" scaled="0"/>
                </a:gradFill>
              </a:defRPr>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image" Target="../media/image1.png"/><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4" y="1212851"/>
            <a:ext cx="11887199" cy="209275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1"/>
          <a:stretch>
            <a:fillRect/>
          </a:stretch>
        </p:blipFill>
        <p:spPr>
          <a:xfrm rot="5400000">
            <a:off x="9393898" y="3050514"/>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67" r:id="rId24"/>
    <p:sldLayoutId id="2147484268" r:id="rId25"/>
    <p:sldLayoutId id="2147484269" r:id="rId26"/>
    <p:sldLayoutId id="2147484270" r:id="rId27"/>
    <p:sldLayoutId id="2147484271" r:id="rId28"/>
    <p:sldLayoutId id="2147484272" r:id="rId29"/>
  </p:sldLayoutIdLst>
  <p:transition>
    <p:fade/>
  </p:transition>
  <p:hf sldNum="0" hdr="0" ftr="0" dt="0"/>
  <p:txStyles>
    <p:titleStyle>
      <a:lvl1pPr algn="l" defTabSz="932597" rtl="0" eaLnBrk="1" latinLnBrk="0" hangingPunct="1">
        <a:lnSpc>
          <a:spcPct val="90000"/>
        </a:lnSpc>
        <a:spcBef>
          <a:spcPct val="0"/>
        </a:spcBef>
        <a:buNone/>
        <a:defRPr lang="en-US" sz="4801"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7" rtl="0" eaLnBrk="1" fontAlgn="auto" latinLnBrk="0" hangingPunct="1">
        <a:lnSpc>
          <a:spcPct val="90000"/>
        </a:lnSpc>
        <a:spcBef>
          <a:spcPct val="20000"/>
        </a:spcBef>
        <a:spcAft>
          <a:spcPts val="0"/>
        </a:spcAft>
        <a:buClrTx/>
        <a:buSzPct val="90000"/>
        <a:buFont typeface="Arial" pitchFamily="34" charset="0"/>
        <a:buChar char="•"/>
        <a:tabLst/>
        <a:defRPr sz="4001" kern="1200" spc="0" baseline="0">
          <a:gradFill>
            <a:gsLst>
              <a:gs pos="1250">
                <a:schemeClr val="tx1"/>
              </a:gs>
              <a:gs pos="100000">
                <a:schemeClr val="tx1"/>
              </a:gs>
            </a:gsLst>
            <a:lin ang="5400000" scaled="0"/>
          </a:gradFill>
          <a:latin typeface="+mj-lt"/>
          <a:ea typeface="+mn-ea"/>
          <a:cs typeface="+mn-cs"/>
        </a:defRPr>
      </a:lvl1pPr>
      <a:lvl2pPr marL="584109" marR="0" indent="-241262" algn="l" defTabSz="9325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2"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39"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4633"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8"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6"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7" rtl="0" eaLnBrk="1" latinLnBrk="0" hangingPunct="1">
        <a:defRPr sz="1799" kern="1200">
          <a:solidFill>
            <a:schemeClr val="tx1"/>
          </a:solidFill>
          <a:latin typeface="+mn-lt"/>
          <a:ea typeface="+mn-ea"/>
          <a:cs typeface="+mn-cs"/>
        </a:defRPr>
      </a:lvl1pPr>
      <a:lvl2pPr marL="466297" algn="l" defTabSz="932597" rtl="0" eaLnBrk="1" latinLnBrk="0" hangingPunct="1">
        <a:defRPr sz="1799" kern="1200">
          <a:solidFill>
            <a:schemeClr val="tx1"/>
          </a:solidFill>
          <a:latin typeface="+mn-lt"/>
          <a:ea typeface="+mn-ea"/>
          <a:cs typeface="+mn-cs"/>
        </a:defRPr>
      </a:lvl2pPr>
      <a:lvl3pPr marL="932597" algn="l" defTabSz="932597" rtl="0" eaLnBrk="1" latinLnBrk="0" hangingPunct="1">
        <a:defRPr sz="1799" kern="1200">
          <a:solidFill>
            <a:schemeClr val="tx1"/>
          </a:solidFill>
          <a:latin typeface="+mn-lt"/>
          <a:ea typeface="+mn-ea"/>
          <a:cs typeface="+mn-cs"/>
        </a:defRPr>
      </a:lvl3pPr>
      <a:lvl4pPr marL="1398891" algn="l" defTabSz="932597" rtl="0" eaLnBrk="1" latinLnBrk="0" hangingPunct="1">
        <a:defRPr sz="1799" kern="1200">
          <a:solidFill>
            <a:schemeClr val="tx1"/>
          </a:solidFill>
          <a:latin typeface="+mn-lt"/>
          <a:ea typeface="+mn-ea"/>
          <a:cs typeface="+mn-cs"/>
        </a:defRPr>
      </a:lvl4pPr>
      <a:lvl5pPr marL="1865188" algn="l" defTabSz="932597" rtl="0" eaLnBrk="1" latinLnBrk="0" hangingPunct="1">
        <a:defRPr sz="1799" kern="1200">
          <a:solidFill>
            <a:schemeClr val="tx1"/>
          </a:solidFill>
          <a:latin typeface="+mn-lt"/>
          <a:ea typeface="+mn-ea"/>
          <a:cs typeface="+mn-cs"/>
        </a:defRPr>
      </a:lvl5pPr>
      <a:lvl6pPr marL="2331488" algn="l" defTabSz="932597" rtl="0" eaLnBrk="1" latinLnBrk="0" hangingPunct="1">
        <a:defRPr sz="1799" kern="1200">
          <a:solidFill>
            <a:schemeClr val="tx1"/>
          </a:solidFill>
          <a:latin typeface="+mn-lt"/>
          <a:ea typeface="+mn-ea"/>
          <a:cs typeface="+mn-cs"/>
        </a:defRPr>
      </a:lvl6pPr>
      <a:lvl7pPr marL="2797783" algn="l" defTabSz="932597" rtl="0" eaLnBrk="1" latinLnBrk="0" hangingPunct="1">
        <a:defRPr sz="1799" kern="1200">
          <a:solidFill>
            <a:schemeClr val="tx1"/>
          </a:solidFill>
          <a:latin typeface="+mn-lt"/>
          <a:ea typeface="+mn-ea"/>
          <a:cs typeface="+mn-cs"/>
        </a:defRPr>
      </a:lvl7pPr>
      <a:lvl8pPr marL="3264079" algn="l" defTabSz="932597" rtl="0" eaLnBrk="1" latinLnBrk="0" hangingPunct="1">
        <a:defRPr sz="1799" kern="1200">
          <a:solidFill>
            <a:schemeClr val="tx1"/>
          </a:solidFill>
          <a:latin typeface="+mn-lt"/>
          <a:ea typeface="+mn-ea"/>
          <a:cs typeface="+mn-cs"/>
        </a:defRPr>
      </a:lvl8pPr>
      <a:lvl9pPr marL="3730377" algn="l" defTabSz="93259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2"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2"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4" y="1212851"/>
            <a:ext cx="11887199" cy="209275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3"/>
          <a:stretch>
            <a:fillRect/>
          </a:stretch>
        </p:blipFill>
        <p:spPr>
          <a:xfrm rot="5400000">
            <a:off x="9393898" y="3050514"/>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hf sldNum="0" hdr="0" ftr="0" dt="0"/>
  <p:txStyles>
    <p:titleStyle>
      <a:lvl1pPr algn="l" defTabSz="932597" rtl="0" eaLnBrk="1" latinLnBrk="0" hangingPunct="1">
        <a:lnSpc>
          <a:spcPct val="90000"/>
        </a:lnSpc>
        <a:spcBef>
          <a:spcPct val="0"/>
        </a:spcBef>
        <a:buNone/>
        <a:defRPr lang="en-US" sz="4801"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7" rtl="0" eaLnBrk="1" fontAlgn="auto" latinLnBrk="0" hangingPunct="1">
        <a:lnSpc>
          <a:spcPct val="90000"/>
        </a:lnSpc>
        <a:spcBef>
          <a:spcPct val="20000"/>
        </a:spcBef>
        <a:spcAft>
          <a:spcPts val="0"/>
        </a:spcAft>
        <a:buClrTx/>
        <a:buSzPct val="90000"/>
        <a:buFont typeface="Arial" pitchFamily="34" charset="0"/>
        <a:buChar char="•"/>
        <a:tabLst/>
        <a:defRPr sz="4001" kern="1200" spc="0" baseline="0">
          <a:gradFill>
            <a:gsLst>
              <a:gs pos="1250">
                <a:schemeClr val="tx1"/>
              </a:gs>
              <a:gs pos="100000">
                <a:schemeClr val="tx1"/>
              </a:gs>
            </a:gsLst>
            <a:lin ang="5400000" scaled="0"/>
          </a:gradFill>
          <a:latin typeface="+mj-lt"/>
          <a:ea typeface="+mn-ea"/>
          <a:cs typeface="+mn-cs"/>
        </a:defRPr>
      </a:lvl1pPr>
      <a:lvl2pPr marL="584109" marR="0" indent="-241262" algn="l" defTabSz="9325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2"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39"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4633"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8"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6"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7" rtl="0" eaLnBrk="1" latinLnBrk="0" hangingPunct="1">
        <a:defRPr sz="1799" kern="1200">
          <a:solidFill>
            <a:schemeClr val="tx1"/>
          </a:solidFill>
          <a:latin typeface="+mn-lt"/>
          <a:ea typeface="+mn-ea"/>
          <a:cs typeface="+mn-cs"/>
        </a:defRPr>
      </a:lvl1pPr>
      <a:lvl2pPr marL="466297" algn="l" defTabSz="932597" rtl="0" eaLnBrk="1" latinLnBrk="0" hangingPunct="1">
        <a:defRPr sz="1799" kern="1200">
          <a:solidFill>
            <a:schemeClr val="tx1"/>
          </a:solidFill>
          <a:latin typeface="+mn-lt"/>
          <a:ea typeface="+mn-ea"/>
          <a:cs typeface="+mn-cs"/>
        </a:defRPr>
      </a:lvl2pPr>
      <a:lvl3pPr marL="932597" algn="l" defTabSz="932597" rtl="0" eaLnBrk="1" latinLnBrk="0" hangingPunct="1">
        <a:defRPr sz="1799" kern="1200">
          <a:solidFill>
            <a:schemeClr val="tx1"/>
          </a:solidFill>
          <a:latin typeface="+mn-lt"/>
          <a:ea typeface="+mn-ea"/>
          <a:cs typeface="+mn-cs"/>
        </a:defRPr>
      </a:lvl3pPr>
      <a:lvl4pPr marL="1398891" algn="l" defTabSz="932597" rtl="0" eaLnBrk="1" latinLnBrk="0" hangingPunct="1">
        <a:defRPr sz="1799" kern="1200">
          <a:solidFill>
            <a:schemeClr val="tx1"/>
          </a:solidFill>
          <a:latin typeface="+mn-lt"/>
          <a:ea typeface="+mn-ea"/>
          <a:cs typeface="+mn-cs"/>
        </a:defRPr>
      </a:lvl4pPr>
      <a:lvl5pPr marL="1865188" algn="l" defTabSz="932597" rtl="0" eaLnBrk="1" latinLnBrk="0" hangingPunct="1">
        <a:defRPr sz="1799" kern="1200">
          <a:solidFill>
            <a:schemeClr val="tx1"/>
          </a:solidFill>
          <a:latin typeface="+mn-lt"/>
          <a:ea typeface="+mn-ea"/>
          <a:cs typeface="+mn-cs"/>
        </a:defRPr>
      </a:lvl5pPr>
      <a:lvl6pPr marL="2331488" algn="l" defTabSz="932597" rtl="0" eaLnBrk="1" latinLnBrk="0" hangingPunct="1">
        <a:defRPr sz="1799" kern="1200">
          <a:solidFill>
            <a:schemeClr val="tx1"/>
          </a:solidFill>
          <a:latin typeface="+mn-lt"/>
          <a:ea typeface="+mn-ea"/>
          <a:cs typeface="+mn-cs"/>
        </a:defRPr>
      </a:lvl6pPr>
      <a:lvl7pPr marL="2797783" algn="l" defTabSz="932597" rtl="0" eaLnBrk="1" latinLnBrk="0" hangingPunct="1">
        <a:defRPr sz="1799" kern="1200">
          <a:solidFill>
            <a:schemeClr val="tx1"/>
          </a:solidFill>
          <a:latin typeface="+mn-lt"/>
          <a:ea typeface="+mn-ea"/>
          <a:cs typeface="+mn-cs"/>
        </a:defRPr>
      </a:lvl7pPr>
      <a:lvl8pPr marL="3264079" algn="l" defTabSz="932597" rtl="0" eaLnBrk="1" latinLnBrk="0" hangingPunct="1">
        <a:defRPr sz="1799" kern="1200">
          <a:solidFill>
            <a:schemeClr val="tx1"/>
          </a:solidFill>
          <a:latin typeface="+mn-lt"/>
          <a:ea typeface="+mn-ea"/>
          <a:cs typeface="+mn-cs"/>
        </a:defRPr>
      </a:lvl8pPr>
      <a:lvl9pPr marL="3730377" algn="l" defTabSz="93259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2"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2"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comments" Target="../comments/comment1.xml"/><Relationship Id="rId4" Type="http://schemas.openxmlformats.org/officeDocument/2006/relationships/image" Target="../media/image12.emf"/></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hyperlink" Target="http://www.docker.com/what-docker" TargetMode="Externa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hyperlink" Target="https://www.docker.com/products/overview" TargetMode="External"/><Relationship Id="rId2" Type="http://schemas.openxmlformats.org/officeDocument/2006/relationships/notesSlide" Target="../notesSlides/notesSlide26.xml"/><Relationship Id="rId1" Type="http://schemas.openxmlformats.org/officeDocument/2006/relationships/slideLayout" Target="../slideLayouts/slideLayout27.xml"/><Relationship Id="rId4" Type="http://schemas.openxmlformats.org/officeDocument/2006/relationships/image" Target="../media/image19.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tiff"/><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46.png"/><Relationship Id="rId3" Type="http://schemas.openxmlformats.org/officeDocument/2006/relationships/image" Target="../media/image24.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29.png"/></Relationships>
</file>

<file path=ppt/slides/_rels/slide4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46.png"/><Relationship Id="rId3" Type="http://schemas.openxmlformats.org/officeDocument/2006/relationships/image" Target="../media/image24.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9.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5.xml"/><Relationship Id="rId5" Type="http://schemas.openxmlformats.org/officeDocument/2006/relationships/image" Target="../media/image4.jpe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4" y="2125677"/>
            <a:ext cx="6402387" cy="3657561"/>
          </a:xfrm>
        </p:spPr>
        <p:txBody>
          <a:bodyPr/>
          <a:lstStyle/>
          <a:p>
            <a:r>
              <a:rPr lang="en-US" sz="4000">
                <a:cs typeface="Segoe UI"/>
              </a:rPr>
              <a:t>Modernizing Applications with Containers and Orchestrators</a:t>
            </a:r>
            <a:endParaRPr lang="en-US" sz="3200" i="1"/>
          </a:p>
        </p:txBody>
      </p:sp>
    </p:spTree>
    <p:extLst>
      <p:ext uri="{BB962C8B-B14F-4D97-AF65-F5344CB8AC3E}">
        <p14:creationId xmlns:p14="http://schemas.microsoft.com/office/powerpoint/2010/main" val="2715238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solidFill>
                  <a:srgbClr val="00B0F0"/>
                </a:solidFill>
              </a:rPr>
              <a:t>Course Outline</a:t>
            </a:r>
          </a:p>
        </p:txBody>
      </p:sp>
      <p:sp>
        <p:nvSpPr>
          <p:cNvPr id="19" name="Content Placeholder 18"/>
          <p:cNvSpPr>
            <a:spLocks noGrp="1"/>
          </p:cNvSpPr>
          <p:nvPr>
            <p:ph type="body" sz="quarter" idx="13"/>
          </p:nvPr>
        </p:nvSpPr>
        <p:spPr>
          <a:xfrm>
            <a:off x="411227" y="1165754"/>
            <a:ext cx="11396413" cy="5317136"/>
          </a:xfrm>
        </p:spPr>
        <p:txBody>
          <a:bodyPr>
            <a:normAutofit fontScale="92500" lnSpcReduction="20000"/>
          </a:bodyPr>
          <a:lstStyle/>
          <a:p>
            <a:r>
              <a:rPr lang="en-US" sz="2100" b="1" dirty="0">
                <a:latin typeface="+mn-lt"/>
              </a:rPr>
              <a:t>Module 1: Introduction to Containers</a:t>
            </a:r>
          </a:p>
          <a:p>
            <a:pPr lvl="1"/>
            <a:r>
              <a:rPr lang="en-US" dirty="0"/>
              <a:t>Understand what Containers are</a:t>
            </a:r>
          </a:p>
          <a:p>
            <a:pPr lvl="1"/>
            <a:r>
              <a:rPr lang="en-US" dirty="0"/>
              <a:t>Learn Docker Fundamentals (Docker Engine and Client)</a:t>
            </a:r>
          </a:p>
          <a:p>
            <a:pPr lvl="1"/>
            <a:r>
              <a:rPr lang="en-US" dirty="0"/>
              <a:t>Understand Container Images &amp; Docker Registry </a:t>
            </a:r>
          </a:p>
          <a:p>
            <a:pPr lvl="1"/>
            <a:r>
              <a:rPr lang="en-US" dirty="0"/>
              <a:t>Learn How to Build Container Image using Dockerfile </a:t>
            </a:r>
          </a:p>
          <a:p>
            <a:pPr lvl="1"/>
            <a:r>
              <a:rPr lang="en-US" dirty="0"/>
              <a:t>Learn how to Start, Stop, &amp; Remove Docker Containers</a:t>
            </a:r>
          </a:p>
          <a:p>
            <a:pPr lvl="1"/>
            <a:r>
              <a:rPr lang="en-US" dirty="0"/>
              <a:t>Understand use of Tags for Versioning Images</a:t>
            </a:r>
          </a:p>
          <a:p>
            <a:r>
              <a:rPr lang="en-US" sz="2100" b="1" dirty="0">
                <a:latin typeface="+mn-lt"/>
              </a:rPr>
              <a:t>Module 2: Getting Started with Windows Containers</a:t>
            </a:r>
            <a:r>
              <a:rPr lang="en-US" b="1" dirty="0">
                <a:latin typeface="+mn-lt"/>
              </a:rPr>
              <a:t>  </a:t>
            </a:r>
          </a:p>
          <a:p>
            <a:pPr lvl="1"/>
            <a:r>
              <a:rPr lang="en-US" dirty="0"/>
              <a:t>Introduce Windows Containers </a:t>
            </a:r>
          </a:p>
          <a:p>
            <a:pPr lvl="1"/>
            <a:r>
              <a:rPr lang="en-US" dirty="0"/>
              <a:t>Understand the Microsoft and Docker Partnership</a:t>
            </a:r>
          </a:p>
          <a:p>
            <a:pPr lvl="1"/>
            <a:r>
              <a:rPr lang="en-US" dirty="0"/>
              <a:t>Explore Windows Container Images</a:t>
            </a:r>
          </a:p>
          <a:p>
            <a:pPr lvl="1"/>
            <a:r>
              <a:rPr lang="en-US" dirty="0"/>
              <a:t>Work with </a:t>
            </a:r>
            <a:r>
              <a:rPr lang="en-US" dirty="0" err="1"/>
              <a:t>Dockerfiles</a:t>
            </a:r>
            <a:endParaRPr lang="en-US" dirty="0"/>
          </a:p>
          <a:p>
            <a:pPr lvl="1"/>
            <a:r>
              <a:rPr lang="en-US" dirty="0"/>
              <a:t>Build and run a variety of Windows containers</a:t>
            </a:r>
          </a:p>
          <a:p>
            <a:pPr lvl="1"/>
            <a:r>
              <a:rPr lang="en-US" dirty="0"/>
              <a:t>Learn about Visual Studio Support for Docker</a:t>
            </a:r>
          </a:p>
          <a:p>
            <a:pPr lvl="1"/>
            <a:r>
              <a:rPr lang="en-US" dirty="0"/>
              <a:t>Understand how to perform container updates</a:t>
            </a:r>
          </a:p>
        </p:txBody>
      </p:sp>
    </p:spTree>
    <p:extLst>
      <p:ext uri="{BB962C8B-B14F-4D97-AF65-F5344CB8AC3E}">
        <p14:creationId xmlns:p14="http://schemas.microsoft.com/office/powerpoint/2010/main" val="1993452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solidFill>
                  <a:srgbClr val="00B0F0"/>
                </a:solidFill>
              </a:rPr>
              <a:t>Course Outline</a:t>
            </a:r>
          </a:p>
        </p:txBody>
      </p:sp>
      <p:sp>
        <p:nvSpPr>
          <p:cNvPr id="19" name="Content Placeholder 18"/>
          <p:cNvSpPr>
            <a:spLocks noGrp="1"/>
          </p:cNvSpPr>
          <p:nvPr>
            <p:ph type="body" sz="quarter" idx="13"/>
          </p:nvPr>
        </p:nvSpPr>
        <p:spPr>
          <a:xfrm>
            <a:off x="411227" y="1165754"/>
            <a:ext cx="11396413" cy="5317136"/>
          </a:xfrm>
        </p:spPr>
        <p:txBody>
          <a:bodyPr>
            <a:normAutofit lnSpcReduction="10000"/>
          </a:bodyPr>
          <a:lstStyle/>
          <a:p>
            <a:r>
              <a:rPr lang="en-US" sz="2100" b="1" dirty="0">
                <a:latin typeface="+mn-lt"/>
              </a:rPr>
              <a:t>Module 3: Advanced Docker Topics</a:t>
            </a:r>
          </a:p>
          <a:p>
            <a:pPr lvl="1"/>
            <a:r>
              <a:rPr lang="en-US" dirty="0"/>
              <a:t>Docker container lifecycle</a:t>
            </a:r>
          </a:p>
          <a:p>
            <a:pPr lvl="1"/>
            <a:r>
              <a:rPr lang="en-US" dirty="0"/>
              <a:t>Docker Private Registry </a:t>
            </a:r>
          </a:p>
          <a:p>
            <a:pPr lvl="1"/>
            <a:r>
              <a:rPr lang="en-US" dirty="0"/>
              <a:t>Data management with Docker</a:t>
            </a:r>
          </a:p>
          <a:p>
            <a:pPr lvl="1"/>
            <a:r>
              <a:rPr lang="en-US" dirty="0"/>
              <a:t>Docker Compose</a:t>
            </a:r>
          </a:p>
          <a:p>
            <a:pPr lvl="1"/>
            <a:r>
              <a:rPr lang="en-US" dirty="0"/>
              <a:t>Limiting Memory and CPU for Docker containers </a:t>
            </a:r>
          </a:p>
          <a:p>
            <a:pPr lvl="1"/>
            <a:r>
              <a:rPr lang="en-US" dirty="0"/>
              <a:t>Docker Networking </a:t>
            </a:r>
          </a:p>
          <a:p>
            <a:r>
              <a:rPr lang="en-US" sz="2100" b="1" dirty="0">
                <a:latin typeface="+mn-lt"/>
              </a:rPr>
              <a:t>Module 4: Microservices and Containers  </a:t>
            </a:r>
          </a:p>
          <a:p>
            <a:pPr lvl="1"/>
            <a:r>
              <a:rPr lang="en-US" dirty="0"/>
              <a:t>What are Microservices?</a:t>
            </a:r>
          </a:p>
          <a:p>
            <a:pPr lvl="1"/>
            <a:r>
              <a:rPr lang="en-US" dirty="0"/>
              <a:t>Microservices Patterns </a:t>
            </a:r>
          </a:p>
          <a:p>
            <a:pPr lvl="1"/>
            <a:r>
              <a:rPr lang="en-US" dirty="0"/>
              <a:t>Microservices Real World Case Studies </a:t>
            </a:r>
          </a:p>
          <a:p>
            <a:pPr lvl="1"/>
            <a:r>
              <a:rPr lang="en-US" dirty="0"/>
              <a:t>Microsoft Platform and Microservices</a:t>
            </a:r>
          </a:p>
          <a:p>
            <a:pPr lvl="1"/>
            <a:r>
              <a:rPr lang="en-US" dirty="0"/>
              <a:t>Containers &amp; Microservices</a:t>
            </a:r>
          </a:p>
        </p:txBody>
      </p:sp>
    </p:spTree>
    <p:extLst>
      <p:ext uri="{BB962C8B-B14F-4D97-AF65-F5344CB8AC3E}">
        <p14:creationId xmlns:p14="http://schemas.microsoft.com/office/powerpoint/2010/main" val="2272396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solidFill>
                  <a:srgbClr val="00B0F0"/>
                </a:solidFill>
              </a:rPr>
              <a:t>Course Outline</a:t>
            </a:r>
          </a:p>
        </p:txBody>
      </p:sp>
      <p:sp>
        <p:nvSpPr>
          <p:cNvPr id="19" name="Content Placeholder 18"/>
          <p:cNvSpPr>
            <a:spLocks noGrp="1"/>
          </p:cNvSpPr>
          <p:nvPr>
            <p:ph type="body" sz="quarter" idx="13"/>
          </p:nvPr>
        </p:nvSpPr>
        <p:spPr>
          <a:xfrm>
            <a:off x="411227" y="1165754"/>
            <a:ext cx="11749711" cy="5521012"/>
          </a:xfrm>
        </p:spPr>
        <p:txBody>
          <a:bodyPr>
            <a:normAutofit fontScale="92500" lnSpcReduction="10000"/>
          </a:bodyPr>
          <a:lstStyle/>
          <a:p>
            <a:r>
              <a:rPr lang="en-US" sz="2100" b="1" dirty="0">
                <a:latin typeface="+mn-lt"/>
              </a:rPr>
              <a:t>Module 5: Container Orchestrators</a:t>
            </a:r>
          </a:p>
          <a:p>
            <a:pPr lvl="1"/>
            <a:r>
              <a:rPr lang="en-US" dirty="0"/>
              <a:t>What is orchestration? </a:t>
            </a:r>
          </a:p>
          <a:p>
            <a:pPr lvl="1"/>
            <a:r>
              <a:rPr lang="en-US" dirty="0"/>
              <a:t>Microsoft offerings for containers </a:t>
            </a:r>
          </a:p>
          <a:p>
            <a:pPr lvl="1"/>
            <a:r>
              <a:rPr lang="en-US" dirty="0"/>
              <a:t>Azure Container Instance</a:t>
            </a:r>
          </a:p>
          <a:p>
            <a:pPr lvl="1"/>
            <a:r>
              <a:rPr lang="en-US" dirty="0"/>
              <a:t>Service Fabric</a:t>
            </a:r>
          </a:p>
          <a:p>
            <a:pPr lvl="1"/>
            <a:r>
              <a:rPr lang="en-US" dirty="0"/>
              <a:t>Additional options for orchestration</a:t>
            </a:r>
          </a:p>
          <a:p>
            <a:pPr lvl="1"/>
            <a:r>
              <a:rPr lang="en-US" dirty="0"/>
              <a:t>Introduction to Kubernetes</a:t>
            </a:r>
          </a:p>
          <a:p>
            <a:pPr lvl="1"/>
            <a:r>
              <a:rPr lang="en-US" dirty="0"/>
              <a:t>Introduction to </a:t>
            </a:r>
            <a:r>
              <a:rPr lang="en-US" dirty="0" err="1"/>
              <a:t>MiniKube</a:t>
            </a:r>
            <a:endParaRPr lang="en-US" dirty="0"/>
          </a:p>
          <a:p>
            <a:r>
              <a:rPr lang="en-US" sz="2100" b="1" dirty="0">
                <a:latin typeface="+mn-lt"/>
              </a:rPr>
              <a:t>Module 6: </a:t>
            </a:r>
            <a:r>
              <a:rPr lang="en-US" b="1" dirty="0">
                <a:latin typeface="+mn-lt"/>
              </a:rPr>
              <a:t>DevOps with Containers  </a:t>
            </a:r>
          </a:p>
          <a:p>
            <a:pPr lvl="1"/>
            <a:r>
              <a:rPr lang="en-US" dirty="0"/>
              <a:t>Container DevOps value proposition</a:t>
            </a:r>
          </a:p>
          <a:p>
            <a:pPr lvl="1"/>
            <a:r>
              <a:rPr lang="en-US" dirty="0"/>
              <a:t>What is DevOps?</a:t>
            </a:r>
          </a:p>
          <a:p>
            <a:pPr lvl="1"/>
            <a:r>
              <a:rPr lang="en-US" dirty="0"/>
              <a:t>Azure DevOps overview  ​</a:t>
            </a:r>
          </a:p>
          <a:p>
            <a:pPr lvl="1"/>
            <a:r>
              <a:rPr lang="en-US" dirty="0"/>
              <a:t>Containerized Workflow Pipeline ​</a:t>
            </a:r>
          </a:p>
          <a:p>
            <a:pPr lvl="1"/>
            <a:r>
              <a:rPr lang="en-US" dirty="0"/>
              <a:t>Azure DevOps: Continuous Integration ​- Windows/Linux</a:t>
            </a:r>
          </a:p>
          <a:p>
            <a:pPr lvl="1"/>
            <a:r>
              <a:rPr lang="en-US" dirty="0"/>
              <a:t>Azure DevOps : Continuous Deployment - SF/AKS​</a:t>
            </a:r>
          </a:p>
        </p:txBody>
      </p:sp>
    </p:spTree>
    <p:extLst>
      <p:ext uri="{BB962C8B-B14F-4D97-AF65-F5344CB8AC3E}">
        <p14:creationId xmlns:p14="http://schemas.microsoft.com/office/powerpoint/2010/main" val="1546676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solidFill>
                  <a:srgbClr val="00B0F0"/>
                </a:solidFill>
              </a:rPr>
              <a:t>Course Outline</a:t>
            </a:r>
          </a:p>
        </p:txBody>
      </p:sp>
      <p:sp>
        <p:nvSpPr>
          <p:cNvPr id="19" name="Content Placeholder 18"/>
          <p:cNvSpPr>
            <a:spLocks noGrp="1"/>
          </p:cNvSpPr>
          <p:nvPr>
            <p:ph type="body" sz="quarter" idx="13"/>
          </p:nvPr>
        </p:nvSpPr>
        <p:spPr>
          <a:xfrm>
            <a:off x="411227" y="1165754"/>
            <a:ext cx="11396413" cy="5317136"/>
          </a:xfrm>
        </p:spPr>
        <p:txBody>
          <a:bodyPr>
            <a:normAutofit/>
          </a:bodyPr>
          <a:lstStyle/>
          <a:p>
            <a:r>
              <a:rPr lang="en-US" sz="2100" b="1" dirty="0">
                <a:latin typeface="+mn-lt"/>
              </a:rPr>
              <a:t>Module 7: Monitoring and Troubleshooting Containers</a:t>
            </a:r>
          </a:p>
          <a:p>
            <a:pPr lvl="1"/>
            <a:r>
              <a:rPr lang="en-US" dirty="0"/>
              <a:t>Useful docker and </a:t>
            </a:r>
            <a:r>
              <a:rPr lang="en-US" dirty="0" err="1"/>
              <a:t>kubectl</a:t>
            </a:r>
            <a:r>
              <a:rPr lang="en-US" dirty="0"/>
              <a:t> commands for troubleshooting containers </a:t>
            </a:r>
          </a:p>
          <a:p>
            <a:pPr lvl="1"/>
            <a:r>
              <a:rPr lang="en-US" dirty="0"/>
              <a:t>Azure Monitor for containers</a:t>
            </a:r>
          </a:p>
          <a:p>
            <a:pPr lvl="1"/>
            <a:r>
              <a:rPr lang="en-US" dirty="0"/>
              <a:t>3rd Party Azure Partner Solutions</a:t>
            </a:r>
          </a:p>
        </p:txBody>
      </p:sp>
    </p:spTree>
    <p:extLst>
      <p:ext uri="{BB962C8B-B14F-4D97-AF65-F5344CB8AC3E}">
        <p14:creationId xmlns:p14="http://schemas.microsoft.com/office/powerpoint/2010/main" val="2870281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4" y="2125677"/>
            <a:ext cx="6402387" cy="3657561"/>
          </a:xfrm>
        </p:spPr>
        <p:txBody>
          <a:bodyPr/>
          <a:lstStyle/>
          <a:p>
            <a:r>
              <a:rPr lang="en-US" sz="4001"/>
              <a:t>Module 1 - Introduction to Containers</a:t>
            </a:r>
            <a:br>
              <a:rPr lang="en-US" sz="4001"/>
            </a:br>
            <a:br>
              <a:rPr lang="en-US" sz="4001"/>
            </a:br>
            <a:endParaRPr lang="en-US" sz="3200" i="1"/>
          </a:p>
        </p:txBody>
      </p:sp>
    </p:spTree>
    <p:extLst>
      <p:ext uri="{BB962C8B-B14F-4D97-AF65-F5344CB8AC3E}">
        <p14:creationId xmlns:p14="http://schemas.microsoft.com/office/powerpoint/2010/main" val="132505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6"/>
            <a:ext cx="11887201" cy="4339650"/>
          </a:xfrm>
        </p:spPr>
        <p:txBody>
          <a:bodyPr vert="horz" wrap="square" lIns="146303" tIns="91441" rIns="146303" bIns="91441" rtlCol="0" anchor="t">
            <a:spAutoFit/>
          </a:bodyPr>
          <a:lstStyle/>
          <a:p>
            <a:r>
              <a:rPr lang="en-US"/>
              <a:t>Understand what Containers are</a:t>
            </a:r>
          </a:p>
          <a:p>
            <a:r>
              <a:rPr lang="en-US"/>
              <a:t>Learn Docker Fundamentals (Docker Engine and Client)</a:t>
            </a:r>
            <a:endParaRPr lang="en-US">
              <a:cs typeface="Segoe UI Light"/>
            </a:endParaRPr>
          </a:p>
          <a:p>
            <a:r>
              <a:rPr lang="en-US"/>
              <a:t>Understand Container Images and Docker Registry </a:t>
            </a:r>
            <a:endParaRPr lang="en-US">
              <a:cs typeface="Segoe UI Light"/>
            </a:endParaRPr>
          </a:p>
          <a:p>
            <a:r>
              <a:rPr lang="en-US"/>
              <a:t>Learn How to Build Container Image using </a:t>
            </a:r>
            <a:r>
              <a:rPr lang="en-US" err="1"/>
              <a:t>Dockerfile</a:t>
            </a:r>
            <a:r>
              <a:rPr lang="en-US"/>
              <a:t> </a:t>
            </a:r>
            <a:endParaRPr lang="en-US">
              <a:cs typeface="Segoe UI Light"/>
            </a:endParaRPr>
          </a:p>
          <a:p>
            <a:r>
              <a:rPr lang="en-US"/>
              <a:t>Learn how to Start, Stop, and Remove Docker Containers</a:t>
            </a:r>
            <a:endParaRPr lang="en-US">
              <a:cs typeface="Segoe UI Light"/>
            </a:endParaRPr>
          </a:p>
          <a:p>
            <a:r>
              <a:rPr lang="en-US"/>
              <a:t>Understand use of Tags for Versioning Images</a:t>
            </a:r>
            <a:endParaRPr lang="en-US">
              <a:cs typeface="Segoe UI Light"/>
            </a:endParaRPr>
          </a:p>
          <a:p>
            <a:r>
              <a:rPr lang="en-US"/>
              <a:t>Microsoft Partnership with Docker Inc</a:t>
            </a:r>
            <a:r>
              <a:rPr lang="en-US">
                <a:cs typeface="Segoe UI Light"/>
              </a:rPr>
              <a:t>.</a:t>
            </a:r>
            <a:endParaRPr lang="en-US"/>
          </a:p>
        </p:txBody>
      </p:sp>
      <p:sp>
        <p:nvSpPr>
          <p:cNvPr id="2" name="Title 1"/>
          <p:cNvSpPr>
            <a:spLocks noGrp="1"/>
          </p:cNvSpPr>
          <p:nvPr>
            <p:ph type="title"/>
          </p:nvPr>
        </p:nvSpPr>
        <p:spPr/>
        <p:txBody>
          <a:bodyPr/>
          <a:lstStyle/>
          <a:p>
            <a:r>
              <a:rPr lang="en-US">
                <a:solidFill>
                  <a:schemeClr val="accent3"/>
                </a:solidFill>
              </a:rPr>
              <a:t>Objectives</a:t>
            </a:r>
            <a:endParaRPr lang="en-US" sz="4001">
              <a:solidFill>
                <a:schemeClr val="accent3"/>
              </a:solidFill>
            </a:endParaRPr>
          </a:p>
        </p:txBody>
      </p:sp>
    </p:spTree>
    <p:extLst>
      <p:ext uri="{BB962C8B-B14F-4D97-AF65-F5344CB8AC3E}">
        <p14:creationId xmlns:p14="http://schemas.microsoft.com/office/powerpoint/2010/main" val="358193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8323" y="280433"/>
            <a:ext cx="10665663" cy="738792"/>
          </a:xfrm>
          <a:prstGeom prst="rect">
            <a:avLst/>
          </a:prstGeom>
        </p:spPr>
        <p:txBody>
          <a:bodyPr vert="horz" wrap="square" lIns="0" tIns="0" rIns="0" bIns="0" rtlCol="0" anchor="t">
            <a:spAutoFit/>
          </a:bodyPr>
          <a:lstStyle/>
          <a:p>
            <a:pPr marL="12953">
              <a:lnSpc>
                <a:spcPct val="100000"/>
              </a:lnSpc>
            </a:pPr>
            <a:r>
              <a:rPr lang="en-US" sz="4801" dirty="0">
                <a:solidFill>
                  <a:schemeClr val="accent3"/>
                </a:solidFill>
                <a:latin typeface="+mj-lt"/>
                <a:cs typeface="Segoe UI" pitchFamily="34" charset="0"/>
              </a:rPr>
              <a:t>Understanding the Use Case for Containers</a:t>
            </a:r>
          </a:p>
        </p:txBody>
      </p:sp>
      <p:sp>
        <p:nvSpPr>
          <p:cNvPr id="3" name="object 3"/>
          <p:cNvSpPr txBox="1"/>
          <p:nvPr/>
        </p:nvSpPr>
        <p:spPr>
          <a:xfrm>
            <a:off x="1142931" y="2627429"/>
            <a:ext cx="2806877" cy="2511457"/>
          </a:xfrm>
          <a:prstGeom prst="rect">
            <a:avLst/>
          </a:prstGeom>
          <a:solidFill>
            <a:srgbClr val="2A9FBC"/>
          </a:solidFill>
        </p:spPr>
        <p:txBody>
          <a:bodyPr vert="horz" wrap="square" lIns="0" tIns="0" rIns="0" bIns="0" rtlCol="0">
            <a:spAutoFit/>
          </a:bodyPr>
          <a:lstStyle/>
          <a:p>
            <a:pPr marL="918996" marR="867833" indent="-44039"/>
            <a:endParaRPr lang="en-US" sz="2040" dirty="0">
              <a:solidFill>
                <a:srgbClr val="FFFFFF"/>
              </a:solidFill>
              <a:latin typeface="Lucida Sans"/>
              <a:cs typeface="Lucida Sans"/>
            </a:endParaRPr>
          </a:p>
          <a:p>
            <a:pPr marL="918996" marR="867833" indent="-44039"/>
            <a:endParaRPr lang="en-US" sz="2040" dirty="0">
              <a:solidFill>
                <a:srgbClr val="FFFFFF"/>
              </a:solidFill>
              <a:latin typeface="Lucida Sans"/>
              <a:cs typeface="Lucida Sans"/>
            </a:endParaRPr>
          </a:p>
          <a:p>
            <a:pPr marL="918996" marR="867833" indent="-44039"/>
            <a:endParaRPr lang="en-US" sz="2040" dirty="0">
              <a:solidFill>
                <a:srgbClr val="FFFFFF"/>
              </a:solidFill>
              <a:latin typeface="Lucida Sans"/>
              <a:cs typeface="Lucida Sans"/>
            </a:endParaRPr>
          </a:p>
          <a:p>
            <a:pPr marL="918996" marR="867833" indent="-44039"/>
            <a:r>
              <a:rPr sz="2040" dirty="0">
                <a:solidFill>
                  <a:srgbClr val="FFFFFF"/>
                </a:solidFill>
                <a:latin typeface="Lucida Sans"/>
                <a:cs typeface="Lucida Sans"/>
              </a:rPr>
              <a:t>Physical Servers</a:t>
            </a:r>
            <a:endParaRPr lang="en-US" sz="2040" dirty="0">
              <a:solidFill>
                <a:srgbClr val="FFFFFF"/>
              </a:solidFill>
              <a:latin typeface="Lucida Sans"/>
              <a:cs typeface="Lucida Sans"/>
            </a:endParaRPr>
          </a:p>
          <a:p>
            <a:pPr marL="918996" marR="867833" indent="-44039"/>
            <a:endParaRPr lang="en-US" sz="2040" dirty="0">
              <a:solidFill>
                <a:srgbClr val="FFFFFF"/>
              </a:solidFill>
              <a:latin typeface="Lucida Sans"/>
              <a:cs typeface="Lucida Sans"/>
            </a:endParaRPr>
          </a:p>
          <a:p>
            <a:pPr marL="918996" marR="867833" indent="-44039"/>
            <a:endParaRPr lang="en-US" sz="2040" dirty="0">
              <a:solidFill>
                <a:srgbClr val="FFFFFF"/>
              </a:solidFill>
              <a:latin typeface="Lucida Sans"/>
              <a:cs typeface="Lucida Sans"/>
            </a:endParaRPr>
          </a:p>
          <a:p>
            <a:pPr marL="918996" marR="867833" indent="-44039"/>
            <a:endParaRPr sz="2040" dirty="0">
              <a:latin typeface="Lucida Sans"/>
              <a:cs typeface="Lucida Sans"/>
            </a:endParaRPr>
          </a:p>
        </p:txBody>
      </p:sp>
      <p:sp>
        <p:nvSpPr>
          <p:cNvPr id="4" name="object 4"/>
          <p:cNvSpPr txBox="1"/>
          <p:nvPr/>
        </p:nvSpPr>
        <p:spPr>
          <a:xfrm>
            <a:off x="4768722" y="2627429"/>
            <a:ext cx="2806877" cy="2511457"/>
          </a:xfrm>
          <a:prstGeom prst="rect">
            <a:avLst/>
          </a:prstGeom>
          <a:solidFill>
            <a:srgbClr val="77A032"/>
          </a:solidFill>
        </p:spPr>
        <p:txBody>
          <a:bodyPr vert="horz" wrap="square" lIns="0" tIns="0" rIns="0" bIns="0" rtlCol="0">
            <a:spAutoFit/>
          </a:bodyPr>
          <a:lstStyle/>
          <a:p>
            <a:pPr marL="799831" marR="792059" indent="170976"/>
            <a:endParaRPr lang="en-US" sz="2040" dirty="0">
              <a:solidFill>
                <a:srgbClr val="FFFFFF"/>
              </a:solidFill>
              <a:latin typeface="Lucida Sans"/>
              <a:cs typeface="Lucida Sans"/>
            </a:endParaRPr>
          </a:p>
          <a:p>
            <a:pPr marL="799831" marR="792059" indent="170976"/>
            <a:endParaRPr lang="en-US" sz="2040" dirty="0">
              <a:solidFill>
                <a:srgbClr val="FFFFFF"/>
              </a:solidFill>
              <a:latin typeface="Lucida Sans"/>
              <a:cs typeface="Lucida Sans"/>
            </a:endParaRPr>
          </a:p>
          <a:p>
            <a:pPr marL="799831" marR="792059" indent="170976"/>
            <a:endParaRPr lang="en-US" sz="2040" dirty="0">
              <a:solidFill>
                <a:srgbClr val="FFFFFF"/>
              </a:solidFill>
              <a:latin typeface="Lucida Sans"/>
              <a:cs typeface="Lucida Sans"/>
            </a:endParaRPr>
          </a:p>
          <a:p>
            <a:pPr marL="799831" marR="792059" indent="170976"/>
            <a:r>
              <a:rPr sz="2040" dirty="0">
                <a:solidFill>
                  <a:srgbClr val="FFFFFF"/>
                </a:solidFill>
                <a:latin typeface="Lucida Sans"/>
                <a:cs typeface="Lucida Sans"/>
              </a:rPr>
              <a:t>Virtual Machines</a:t>
            </a:r>
            <a:endParaRPr lang="en-US" sz="2040" dirty="0">
              <a:solidFill>
                <a:srgbClr val="FFFFFF"/>
              </a:solidFill>
              <a:latin typeface="Lucida Sans"/>
              <a:cs typeface="Lucida Sans"/>
            </a:endParaRPr>
          </a:p>
          <a:p>
            <a:pPr marL="799831" marR="792059" indent="170976"/>
            <a:endParaRPr lang="en-US" sz="2040" dirty="0">
              <a:solidFill>
                <a:srgbClr val="FFFFFF"/>
              </a:solidFill>
              <a:latin typeface="Lucida Sans"/>
              <a:cs typeface="Lucida Sans"/>
            </a:endParaRPr>
          </a:p>
          <a:p>
            <a:pPr marL="799831" marR="792059" indent="170976"/>
            <a:endParaRPr lang="en-US" sz="2040" dirty="0">
              <a:solidFill>
                <a:srgbClr val="FFFFFF"/>
              </a:solidFill>
              <a:latin typeface="Lucida Sans"/>
              <a:cs typeface="Lucida Sans"/>
            </a:endParaRPr>
          </a:p>
          <a:p>
            <a:pPr marL="799831" marR="792059" indent="170976"/>
            <a:endParaRPr sz="2040" dirty="0">
              <a:latin typeface="Lucida Sans"/>
              <a:cs typeface="Lucida Sans"/>
            </a:endParaRPr>
          </a:p>
        </p:txBody>
      </p:sp>
      <p:sp>
        <p:nvSpPr>
          <p:cNvPr id="5" name="object 5"/>
          <p:cNvSpPr txBox="1"/>
          <p:nvPr/>
        </p:nvSpPr>
        <p:spPr>
          <a:xfrm>
            <a:off x="8397109" y="2627429"/>
            <a:ext cx="2806877" cy="2511457"/>
          </a:xfrm>
          <a:prstGeom prst="rect">
            <a:avLst/>
          </a:prstGeom>
          <a:solidFill>
            <a:srgbClr val="F05A28"/>
          </a:solidFill>
        </p:spPr>
        <p:txBody>
          <a:bodyPr vert="horz" wrap="square" lIns="0" tIns="0" rIns="0" bIns="0" rtlCol="0">
            <a:spAutoFit/>
          </a:bodyPr>
          <a:lstStyle/>
          <a:p>
            <a:pPr marL="700095"/>
            <a:endParaRPr lang="en-US" sz="2040" dirty="0">
              <a:solidFill>
                <a:srgbClr val="FFFFFF"/>
              </a:solidFill>
              <a:latin typeface="Lucida Sans"/>
              <a:cs typeface="Lucida Sans"/>
            </a:endParaRPr>
          </a:p>
          <a:p>
            <a:pPr marL="700095"/>
            <a:endParaRPr lang="en-US" sz="2040" dirty="0">
              <a:solidFill>
                <a:srgbClr val="FFFFFF"/>
              </a:solidFill>
              <a:latin typeface="Lucida Sans"/>
              <a:cs typeface="Lucida Sans"/>
            </a:endParaRPr>
          </a:p>
          <a:p>
            <a:pPr marL="700095"/>
            <a:endParaRPr lang="en-US" sz="2040" dirty="0">
              <a:solidFill>
                <a:srgbClr val="FFFFFF"/>
              </a:solidFill>
              <a:latin typeface="Lucida Sans"/>
              <a:cs typeface="Lucida Sans"/>
            </a:endParaRPr>
          </a:p>
          <a:p>
            <a:pPr marL="700095"/>
            <a:r>
              <a:rPr sz="2040" dirty="0">
                <a:solidFill>
                  <a:srgbClr val="FFFFFF"/>
                </a:solidFill>
                <a:latin typeface="Lucida Sans"/>
                <a:cs typeface="Lucida Sans"/>
              </a:rPr>
              <a:t>Containers</a:t>
            </a:r>
            <a:endParaRPr lang="en-US" sz="2040" dirty="0">
              <a:solidFill>
                <a:srgbClr val="FFFFFF"/>
              </a:solidFill>
              <a:latin typeface="Lucida Sans"/>
              <a:cs typeface="Lucida Sans"/>
            </a:endParaRPr>
          </a:p>
          <a:p>
            <a:pPr marL="700095"/>
            <a:endParaRPr lang="en-US" sz="2040" dirty="0">
              <a:solidFill>
                <a:srgbClr val="FFFFFF"/>
              </a:solidFill>
              <a:latin typeface="Lucida Sans"/>
              <a:cs typeface="Lucida Sans"/>
            </a:endParaRPr>
          </a:p>
          <a:p>
            <a:pPr marL="700095"/>
            <a:endParaRPr lang="en-US" sz="2040" dirty="0">
              <a:solidFill>
                <a:srgbClr val="FFFFFF"/>
              </a:solidFill>
              <a:latin typeface="Lucida Sans"/>
              <a:cs typeface="Lucida Sans"/>
            </a:endParaRPr>
          </a:p>
          <a:p>
            <a:pPr marL="700095"/>
            <a:endParaRPr lang="en-US" sz="2040" dirty="0">
              <a:solidFill>
                <a:srgbClr val="FFFFFF"/>
              </a:solidFill>
              <a:latin typeface="Lucida Sans"/>
              <a:cs typeface="Lucida Sans"/>
            </a:endParaRPr>
          </a:p>
          <a:p>
            <a:pPr marL="700095"/>
            <a:endParaRPr sz="2040" dirty="0">
              <a:latin typeface="Lucida Sans"/>
              <a:cs typeface="Lucida Sans"/>
            </a:endParaRPr>
          </a:p>
        </p:txBody>
      </p:sp>
      <p:sp>
        <p:nvSpPr>
          <p:cNvPr id="6" name="object 6"/>
          <p:cNvSpPr/>
          <p:nvPr/>
        </p:nvSpPr>
        <p:spPr>
          <a:xfrm>
            <a:off x="3949711" y="3707999"/>
            <a:ext cx="819266" cy="116575"/>
          </a:xfrm>
          <a:custGeom>
            <a:avLst/>
            <a:gdLst/>
            <a:ahLst/>
            <a:cxnLst/>
            <a:rect l="l" t="t" r="r" b="b"/>
            <a:pathLst>
              <a:path w="803275" h="114300">
                <a:moveTo>
                  <a:pt x="688726" y="0"/>
                </a:moveTo>
                <a:lnTo>
                  <a:pt x="688726" y="38099"/>
                </a:lnTo>
                <a:lnTo>
                  <a:pt x="0" y="38099"/>
                </a:lnTo>
                <a:lnTo>
                  <a:pt x="0" y="76199"/>
                </a:lnTo>
                <a:lnTo>
                  <a:pt x="688726" y="76199"/>
                </a:lnTo>
                <a:lnTo>
                  <a:pt x="688726" y="114299"/>
                </a:lnTo>
                <a:lnTo>
                  <a:pt x="803026" y="57149"/>
                </a:lnTo>
                <a:lnTo>
                  <a:pt x="688726" y="0"/>
                </a:lnTo>
                <a:close/>
              </a:path>
            </a:pathLst>
          </a:custGeom>
          <a:solidFill>
            <a:srgbClr val="404040"/>
          </a:solidFill>
        </p:spPr>
        <p:txBody>
          <a:bodyPr wrap="square" lIns="0" tIns="0" rIns="0" bIns="0" rtlCol="0"/>
          <a:lstStyle/>
          <a:p>
            <a:endParaRPr sz="1836"/>
          </a:p>
        </p:txBody>
      </p:sp>
      <p:sp>
        <p:nvSpPr>
          <p:cNvPr id="7" name="object 7"/>
          <p:cNvSpPr/>
          <p:nvPr/>
        </p:nvSpPr>
        <p:spPr>
          <a:xfrm>
            <a:off x="7575516" y="3669824"/>
            <a:ext cx="819266" cy="116575"/>
          </a:xfrm>
          <a:custGeom>
            <a:avLst/>
            <a:gdLst/>
            <a:ahLst/>
            <a:cxnLst/>
            <a:rect l="l" t="t" r="r" b="b"/>
            <a:pathLst>
              <a:path w="803275" h="114300">
                <a:moveTo>
                  <a:pt x="688726" y="0"/>
                </a:moveTo>
                <a:lnTo>
                  <a:pt x="688726" y="38099"/>
                </a:lnTo>
                <a:lnTo>
                  <a:pt x="0" y="38099"/>
                </a:lnTo>
                <a:lnTo>
                  <a:pt x="0" y="76199"/>
                </a:lnTo>
                <a:lnTo>
                  <a:pt x="688726" y="76199"/>
                </a:lnTo>
                <a:lnTo>
                  <a:pt x="688726" y="114299"/>
                </a:lnTo>
                <a:lnTo>
                  <a:pt x="803026" y="57149"/>
                </a:lnTo>
                <a:lnTo>
                  <a:pt x="688726" y="0"/>
                </a:lnTo>
                <a:close/>
              </a:path>
            </a:pathLst>
          </a:custGeom>
          <a:solidFill>
            <a:srgbClr val="404040"/>
          </a:solidFill>
        </p:spPr>
        <p:txBody>
          <a:bodyPr wrap="square" lIns="0" tIns="0" rIns="0" bIns="0" rtlCol="0"/>
          <a:lstStyle/>
          <a:p>
            <a:endParaRPr sz="1836"/>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Challenges with Virtualization</a:t>
            </a:r>
            <a:endParaRPr lang="en-US" sz="4001">
              <a:solidFill>
                <a:schemeClr val="accent3"/>
              </a:solidFill>
            </a:endParaRPr>
          </a:p>
        </p:txBody>
      </p:sp>
      <p:pic>
        <p:nvPicPr>
          <p:cNvPr id="95" name="Picture 94"/>
          <p:cNvPicPr>
            <a:picLocks noChangeAspect="1"/>
          </p:cNvPicPr>
          <p:nvPr/>
        </p:nvPicPr>
        <p:blipFill>
          <a:blip r:embed="rId3"/>
          <a:stretch>
            <a:fillRect/>
          </a:stretch>
        </p:blipFill>
        <p:spPr>
          <a:xfrm>
            <a:off x="915463" y="1535556"/>
            <a:ext cx="10072742" cy="5085646"/>
          </a:xfrm>
          <a:prstGeom prst="rect">
            <a:avLst/>
          </a:prstGeom>
        </p:spPr>
      </p:pic>
      <p:pic>
        <p:nvPicPr>
          <p:cNvPr id="96" name="Picture 95"/>
          <p:cNvPicPr>
            <a:picLocks noChangeAspect="1"/>
          </p:cNvPicPr>
          <p:nvPr/>
        </p:nvPicPr>
        <p:blipFill>
          <a:blip r:embed="rId4"/>
          <a:stretch>
            <a:fillRect/>
          </a:stretch>
        </p:blipFill>
        <p:spPr>
          <a:xfrm>
            <a:off x="5951834" y="5916704"/>
            <a:ext cx="5538551" cy="817800"/>
          </a:xfrm>
          <a:prstGeom prst="rect">
            <a:avLst/>
          </a:prstGeom>
        </p:spPr>
      </p:pic>
    </p:spTree>
    <p:extLst>
      <p:ext uri="{BB962C8B-B14F-4D97-AF65-F5344CB8AC3E}">
        <p14:creationId xmlns:p14="http://schemas.microsoft.com/office/powerpoint/2010/main" val="1748244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Virtual Machines versus Containers </a:t>
            </a:r>
            <a:endParaRPr lang="en-US" sz="4001">
              <a:solidFill>
                <a:schemeClr val="accent3"/>
              </a:solidFill>
            </a:endParaRPr>
          </a:p>
        </p:txBody>
      </p:sp>
      <p:sp>
        <p:nvSpPr>
          <p:cNvPr id="5" name="Text Placeholder 8"/>
          <p:cNvSpPr txBox="1">
            <a:spLocks/>
          </p:cNvSpPr>
          <p:nvPr/>
        </p:nvSpPr>
        <p:spPr>
          <a:xfrm>
            <a:off x="274642" y="1582334"/>
            <a:ext cx="5378548" cy="61914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4001"/>
              <a:t>Virtual Machine</a:t>
            </a:r>
          </a:p>
        </p:txBody>
      </p:sp>
      <p:sp>
        <p:nvSpPr>
          <p:cNvPr id="6" name="Text Placeholder 9"/>
          <p:cNvSpPr txBox="1">
            <a:spLocks/>
          </p:cNvSpPr>
          <p:nvPr/>
        </p:nvSpPr>
        <p:spPr>
          <a:xfrm>
            <a:off x="6396746" y="1582334"/>
            <a:ext cx="5378548" cy="61914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4001"/>
              <a:t>Container</a:t>
            </a:r>
          </a:p>
        </p:txBody>
      </p:sp>
      <p:pic>
        <p:nvPicPr>
          <p:cNvPr id="1026" name="Picture 2" descr="For VMs, there are three base layers in the host server, from the bottom-up: infrastructure, Host Operating System and a Hypervisor and on top of all that each VM has its own OS and all necessary libraries.">
            <a:extLst>
              <a:ext uri="{FF2B5EF4-FFF2-40B4-BE49-F238E27FC236}">
                <a16:creationId xmlns:a16="http://schemas.microsoft.com/office/drawing/2014/main" id="{77966F2A-B3F0-42DC-B058-AB5F0A81F0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878" y="2436888"/>
            <a:ext cx="3619500" cy="3933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or Docker, the host server only has the infrastructure and the OS and on top of that, the container engine, that keeps container isolated but sharing the base OS services.">
            <a:extLst>
              <a:ext uri="{FF2B5EF4-FFF2-40B4-BE49-F238E27FC236}">
                <a16:creationId xmlns:a16="http://schemas.microsoft.com/office/drawing/2014/main" id="{CCA36914-2CC9-4ECB-AF6A-7D43E14FD5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7856" y="2436888"/>
            <a:ext cx="4016327" cy="3974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6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Virtual Machine versus Containers </a:t>
            </a:r>
            <a:endParaRPr lang="en-US" sz="4001" dirty="0">
              <a:solidFill>
                <a:schemeClr val="accent3"/>
              </a:solidFill>
            </a:endParaRPr>
          </a:p>
        </p:txBody>
      </p:sp>
      <p:sp>
        <p:nvSpPr>
          <p:cNvPr id="5" name="Text Placeholder 8"/>
          <p:cNvSpPr txBox="1">
            <a:spLocks/>
          </p:cNvSpPr>
          <p:nvPr/>
        </p:nvSpPr>
        <p:spPr>
          <a:xfrm>
            <a:off x="264354" y="1272762"/>
            <a:ext cx="5378548" cy="61914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4001"/>
              <a:t>Virtual Machine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863" y="2036209"/>
            <a:ext cx="3837159" cy="4210050"/>
          </a:xfrm>
          <a:prstGeom prst="rect">
            <a:avLst/>
          </a:prstGeom>
        </p:spPr>
      </p:pic>
      <p:grpSp>
        <p:nvGrpSpPr>
          <p:cNvPr id="3" name="Group 2">
            <a:extLst>
              <a:ext uri="{FF2B5EF4-FFF2-40B4-BE49-F238E27FC236}">
                <a16:creationId xmlns:a16="http://schemas.microsoft.com/office/drawing/2014/main" id="{336B59F8-A272-45B8-9031-9C9EC7638AB3}"/>
              </a:ext>
            </a:extLst>
          </p:cNvPr>
          <p:cNvGrpSpPr/>
          <p:nvPr/>
        </p:nvGrpSpPr>
        <p:grpSpPr>
          <a:xfrm>
            <a:off x="6396746" y="2319467"/>
            <a:ext cx="5378548" cy="3926795"/>
            <a:chOff x="6396746" y="2319467"/>
            <a:chExt cx="5378548" cy="3926795"/>
          </a:xfrm>
        </p:grpSpPr>
        <p:sp>
          <p:nvSpPr>
            <p:cNvPr id="6" name="Text Placeholder 9"/>
            <p:cNvSpPr txBox="1">
              <a:spLocks/>
            </p:cNvSpPr>
            <p:nvPr/>
          </p:nvSpPr>
          <p:spPr>
            <a:xfrm>
              <a:off x="6396746" y="2319467"/>
              <a:ext cx="5378548" cy="61914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4001"/>
                <a:t>Container</a:t>
              </a:r>
            </a:p>
          </p:txBody>
        </p:sp>
        <p:grpSp>
          <p:nvGrpSpPr>
            <p:cNvPr id="8" name="Group 7"/>
            <p:cNvGrpSpPr/>
            <p:nvPr/>
          </p:nvGrpSpPr>
          <p:grpSpPr>
            <a:xfrm>
              <a:off x="7167440" y="3464963"/>
              <a:ext cx="3837159" cy="2781299"/>
              <a:chOff x="7172326" y="3381375"/>
              <a:chExt cx="3837160" cy="2781300"/>
            </a:xfrm>
          </p:grpSpPr>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2326" y="3381375"/>
                <a:ext cx="3837160" cy="2781300"/>
              </a:xfrm>
              <a:prstGeom prst="rect">
                <a:avLst/>
              </a:prstGeom>
            </p:spPr>
          </p:pic>
          <p:sp>
            <p:nvSpPr>
              <p:cNvPr id="10" name="Rectangle 9"/>
              <p:cNvSpPr/>
              <p:nvPr/>
            </p:nvSpPr>
            <p:spPr bwMode="auto">
              <a:xfrm>
                <a:off x="7172326" y="4320213"/>
                <a:ext cx="3837160" cy="365756"/>
              </a:xfrm>
              <a:prstGeom prst="rect">
                <a:avLst/>
              </a:prstGeom>
              <a:solidFill>
                <a:schemeClr val="tx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8" rIns="0" bIns="46638" numCol="1" rtlCol="0" anchor="ctr" anchorCtr="0" compatLnSpc="1">
                <a:prstTxWarp prst="textNoShape">
                  <a:avLst/>
                </a:prstTxWarp>
              </a:bodyPr>
              <a:lstStyle/>
              <a:p>
                <a:pPr algn="ctr" defTabSz="932325" fontAlgn="base">
                  <a:spcBef>
                    <a:spcPct val="0"/>
                  </a:spcBef>
                  <a:spcAft>
                    <a:spcPct val="0"/>
                  </a:spcAft>
                </a:pPr>
                <a:r>
                  <a:rPr lang="en-US" sz="1799" dirty="0">
                    <a:gradFill>
                      <a:gsLst>
                        <a:gs pos="5439">
                          <a:srgbClr val="F8F8F8"/>
                        </a:gs>
                        <a:gs pos="10000">
                          <a:srgbClr val="F8F8F8"/>
                        </a:gs>
                      </a:gsLst>
                      <a:lin ang="5400000" scaled="0"/>
                    </a:gradFill>
                  </a:rPr>
                  <a:t>Container</a:t>
                </a:r>
              </a:p>
            </p:txBody>
          </p:sp>
        </p:grpSp>
      </p:grpSp>
      <p:sp>
        <p:nvSpPr>
          <p:cNvPr id="11" name="object 4">
            <a:extLst>
              <a:ext uri="{FF2B5EF4-FFF2-40B4-BE49-F238E27FC236}">
                <a16:creationId xmlns:a16="http://schemas.microsoft.com/office/drawing/2014/main" id="{CC29833D-F9D2-4BDF-93F6-36DCC8FA4675}"/>
              </a:ext>
            </a:extLst>
          </p:cNvPr>
          <p:cNvSpPr txBox="1"/>
          <p:nvPr/>
        </p:nvSpPr>
        <p:spPr>
          <a:xfrm>
            <a:off x="3602853" y="6545360"/>
            <a:ext cx="4956567" cy="307777"/>
          </a:xfrm>
          <a:prstGeom prst="rect">
            <a:avLst/>
          </a:prstGeom>
        </p:spPr>
        <p:txBody>
          <a:bodyPr vert="horz" wrap="square" lIns="0" tIns="0" rIns="0" bIns="0" rtlCol="0">
            <a:spAutoFit/>
          </a:bodyPr>
          <a:lstStyle/>
          <a:p>
            <a:pPr marL="12700">
              <a:lnSpc>
                <a:spcPct val="100000"/>
              </a:lnSpc>
            </a:pPr>
            <a:r>
              <a:rPr sz="2000" spc="-20" dirty="0">
                <a:solidFill>
                  <a:srgbClr val="404040"/>
                </a:solidFill>
                <a:latin typeface="Lucida Sans"/>
                <a:cs typeface="Lucida Sans"/>
              </a:rPr>
              <a:t>h</a:t>
            </a:r>
            <a:r>
              <a:rPr sz="2000" spc="70" dirty="0">
                <a:solidFill>
                  <a:srgbClr val="404040"/>
                </a:solidFill>
                <a:latin typeface="Lucida Sans"/>
                <a:cs typeface="Lucida Sans"/>
              </a:rPr>
              <a:t>ttp</a:t>
            </a:r>
            <a:r>
              <a:rPr sz="2000" spc="-50" dirty="0">
                <a:solidFill>
                  <a:srgbClr val="404040"/>
                </a:solidFill>
                <a:latin typeface="Lucida Sans"/>
                <a:cs typeface="Lucida Sans"/>
              </a:rPr>
              <a:t>s:</a:t>
            </a:r>
            <a:r>
              <a:rPr sz="2000" spc="-290" dirty="0">
                <a:solidFill>
                  <a:srgbClr val="404040"/>
                </a:solidFill>
                <a:latin typeface="Lucida Sans"/>
                <a:cs typeface="Lucida Sans"/>
              </a:rPr>
              <a:t>/</a:t>
            </a:r>
            <a:r>
              <a:rPr sz="2000" spc="-60" dirty="0">
                <a:solidFill>
                  <a:srgbClr val="404040"/>
                </a:solidFill>
                <a:latin typeface="Lucida Sans"/>
                <a:cs typeface="Lucida Sans"/>
              </a:rPr>
              <a:t>/</a:t>
            </a:r>
            <a:r>
              <a:rPr sz="2000" spc="145" dirty="0">
                <a:solidFill>
                  <a:srgbClr val="404040"/>
                </a:solidFill>
                <a:latin typeface="Lucida Sans"/>
                <a:cs typeface="Lucida Sans"/>
                <a:hlinkClick r:id="rId5"/>
              </a:rPr>
              <a:t>ww</a:t>
            </a:r>
            <a:r>
              <a:rPr sz="2000" spc="25" dirty="0">
                <a:solidFill>
                  <a:srgbClr val="404040"/>
                </a:solidFill>
                <a:latin typeface="Lucida Sans"/>
                <a:cs typeface="Lucida Sans"/>
                <a:hlinkClick r:id="rId5"/>
              </a:rPr>
              <a:t>w</a:t>
            </a:r>
            <a:r>
              <a:rPr sz="2000" spc="-120" dirty="0">
                <a:solidFill>
                  <a:srgbClr val="404040"/>
                </a:solidFill>
                <a:latin typeface="Lucida Sans"/>
                <a:cs typeface="Lucida Sans"/>
                <a:hlinkClick r:id="rId5"/>
              </a:rPr>
              <a:t>.</a:t>
            </a:r>
            <a:r>
              <a:rPr sz="2000" spc="70" dirty="0">
                <a:solidFill>
                  <a:srgbClr val="404040"/>
                </a:solidFill>
                <a:latin typeface="Lucida Sans"/>
                <a:cs typeface="Lucida Sans"/>
                <a:hlinkClick r:id="rId5"/>
              </a:rPr>
              <a:t>d</a:t>
            </a:r>
            <a:r>
              <a:rPr sz="2000" spc="80" dirty="0">
                <a:solidFill>
                  <a:srgbClr val="404040"/>
                </a:solidFill>
                <a:latin typeface="Lucida Sans"/>
                <a:cs typeface="Lucida Sans"/>
                <a:hlinkClick r:id="rId5"/>
              </a:rPr>
              <a:t>o</a:t>
            </a:r>
            <a:r>
              <a:rPr sz="2000" spc="105" dirty="0">
                <a:solidFill>
                  <a:srgbClr val="404040"/>
                </a:solidFill>
                <a:latin typeface="Lucida Sans"/>
                <a:cs typeface="Lucida Sans"/>
                <a:hlinkClick r:id="rId5"/>
              </a:rPr>
              <a:t>c</a:t>
            </a:r>
            <a:r>
              <a:rPr sz="2000" spc="-70" dirty="0">
                <a:solidFill>
                  <a:srgbClr val="404040"/>
                </a:solidFill>
                <a:latin typeface="Lucida Sans"/>
                <a:cs typeface="Lucida Sans"/>
                <a:hlinkClick r:id="rId5"/>
              </a:rPr>
              <a:t>k</a:t>
            </a:r>
            <a:r>
              <a:rPr sz="2000" spc="85" dirty="0">
                <a:solidFill>
                  <a:srgbClr val="404040"/>
                </a:solidFill>
                <a:latin typeface="Lucida Sans"/>
                <a:cs typeface="Lucida Sans"/>
                <a:hlinkClick r:id="rId5"/>
              </a:rPr>
              <a:t>e</a:t>
            </a:r>
            <a:r>
              <a:rPr sz="2000" spc="-185" dirty="0">
                <a:solidFill>
                  <a:srgbClr val="404040"/>
                </a:solidFill>
                <a:latin typeface="Lucida Sans"/>
                <a:cs typeface="Lucida Sans"/>
                <a:hlinkClick r:id="rId5"/>
              </a:rPr>
              <a:t>r</a:t>
            </a:r>
            <a:r>
              <a:rPr sz="2000" spc="-140" dirty="0">
                <a:solidFill>
                  <a:srgbClr val="404040"/>
                </a:solidFill>
                <a:latin typeface="Lucida Sans"/>
                <a:cs typeface="Lucida Sans"/>
                <a:hlinkClick r:id="rId5"/>
              </a:rPr>
              <a:t>.</a:t>
            </a:r>
            <a:r>
              <a:rPr sz="2000" spc="75" dirty="0">
                <a:solidFill>
                  <a:srgbClr val="404040"/>
                </a:solidFill>
                <a:latin typeface="Lucida Sans"/>
                <a:cs typeface="Lucida Sans"/>
                <a:hlinkClick r:id="rId5"/>
              </a:rPr>
              <a:t>c</a:t>
            </a:r>
            <a:r>
              <a:rPr sz="2000" spc="80" dirty="0">
                <a:solidFill>
                  <a:srgbClr val="404040"/>
                </a:solidFill>
                <a:latin typeface="Lucida Sans"/>
                <a:cs typeface="Lucida Sans"/>
                <a:hlinkClick r:id="rId5"/>
              </a:rPr>
              <a:t>o</a:t>
            </a:r>
            <a:r>
              <a:rPr sz="2000" spc="15" dirty="0">
                <a:solidFill>
                  <a:srgbClr val="404040"/>
                </a:solidFill>
                <a:latin typeface="Lucida Sans"/>
                <a:cs typeface="Lucida Sans"/>
                <a:hlinkClick r:id="rId5"/>
              </a:rPr>
              <a:t>m</a:t>
            </a:r>
            <a:r>
              <a:rPr sz="2000" spc="-60" dirty="0">
                <a:solidFill>
                  <a:srgbClr val="404040"/>
                </a:solidFill>
                <a:latin typeface="Lucida Sans"/>
                <a:cs typeface="Lucida Sans"/>
                <a:hlinkClick r:id="rId5"/>
              </a:rPr>
              <a:t>/</a:t>
            </a:r>
            <a:r>
              <a:rPr sz="2000" spc="165" dirty="0">
                <a:solidFill>
                  <a:srgbClr val="404040"/>
                </a:solidFill>
                <a:latin typeface="Lucida Sans"/>
                <a:cs typeface="Lucida Sans"/>
                <a:hlinkClick r:id="rId5"/>
              </a:rPr>
              <a:t>w</a:t>
            </a:r>
            <a:r>
              <a:rPr sz="2000" spc="-20" dirty="0">
                <a:solidFill>
                  <a:srgbClr val="404040"/>
                </a:solidFill>
                <a:latin typeface="Lucida Sans"/>
                <a:cs typeface="Lucida Sans"/>
                <a:hlinkClick r:id="rId5"/>
              </a:rPr>
              <a:t>h</a:t>
            </a:r>
            <a:r>
              <a:rPr sz="2000" spc="55" dirty="0">
                <a:solidFill>
                  <a:srgbClr val="404040"/>
                </a:solidFill>
                <a:latin typeface="Lucida Sans"/>
                <a:cs typeface="Lucida Sans"/>
                <a:hlinkClick r:id="rId5"/>
              </a:rPr>
              <a:t>a</a:t>
            </a:r>
            <a:r>
              <a:rPr sz="2000" spc="70" dirty="0">
                <a:solidFill>
                  <a:srgbClr val="404040"/>
                </a:solidFill>
                <a:latin typeface="Lucida Sans"/>
                <a:cs typeface="Lucida Sans"/>
                <a:hlinkClick r:id="rId5"/>
              </a:rPr>
              <a:t>t</a:t>
            </a:r>
            <a:r>
              <a:rPr sz="2000" spc="155" dirty="0">
                <a:solidFill>
                  <a:srgbClr val="404040"/>
                </a:solidFill>
                <a:latin typeface="Lucida Sans"/>
                <a:cs typeface="Lucida Sans"/>
                <a:hlinkClick r:id="rId5"/>
              </a:rPr>
              <a:t>-</a:t>
            </a:r>
            <a:r>
              <a:rPr sz="2000" spc="65" dirty="0">
                <a:solidFill>
                  <a:srgbClr val="404040"/>
                </a:solidFill>
                <a:latin typeface="Lucida Sans"/>
                <a:cs typeface="Lucida Sans"/>
                <a:hlinkClick r:id="rId5"/>
              </a:rPr>
              <a:t>do</a:t>
            </a:r>
            <a:r>
              <a:rPr sz="2000" spc="105" dirty="0">
                <a:solidFill>
                  <a:srgbClr val="404040"/>
                </a:solidFill>
                <a:latin typeface="Lucida Sans"/>
                <a:cs typeface="Lucida Sans"/>
                <a:hlinkClick r:id="rId5"/>
              </a:rPr>
              <a:t>c</a:t>
            </a:r>
            <a:r>
              <a:rPr sz="2000" spc="-70" dirty="0">
                <a:solidFill>
                  <a:srgbClr val="404040"/>
                </a:solidFill>
                <a:latin typeface="Lucida Sans"/>
                <a:cs typeface="Lucida Sans"/>
                <a:hlinkClick r:id="rId5"/>
              </a:rPr>
              <a:t>k</a:t>
            </a:r>
            <a:r>
              <a:rPr sz="2000" spc="90" dirty="0">
                <a:solidFill>
                  <a:srgbClr val="404040"/>
                </a:solidFill>
                <a:latin typeface="Lucida Sans"/>
                <a:cs typeface="Lucida Sans"/>
                <a:hlinkClick r:id="rId5"/>
              </a:rPr>
              <a:t>e</a:t>
            </a:r>
            <a:r>
              <a:rPr sz="2000" dirty="0">
                <a:solidFill>
                  <a:srgbClr val="404040"/>
                </a:solidFill>
                <a:latin typeface="Lucida Sans"/>
                <a:cs typeface="Lucida Sans"/>
                <a:hlinkClick r:id="rId5"/>
              </a:rPr>
              <a:t>r</a:t>
            </a:r>
            <a:endParaRPr sz="2000" dirty="0">
              <a:latin typeface="Lucida Sans"/>
              <a:cs typeface="Lucida Sans"/>
            </a:endParaRPr>
          </a:p>
        </p:txBody>
      </p:sp>
    </p:spTree>
    <p:extLst>
      <p:ext uri="{BB962C8B-B14F-4D97-AF65-F5344CB8AC3E}">
        <p14:creationId xmlns:p14="http://schemas.microsoft.com/office/powerpoint/2010/main" val="715444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636855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71A7D00-F33A-4AF8-93D7-4D6838125FD2}"/>
              </a:ext>
            </a:extLst>
          </p:cNvPr>
          <p:cNvGrpSpPr/>
          <p:nvPr/>
        </p:nvGrpSpPr>
        <p:grpSpPr>
          <a:xfrm>
            <a:off x="1139739" y="2030363"/>
            <a:ext cx="2941586" cy="2946881"/>
            <a:chOff x="1116628" y="1990733"/>
            <a:chExt cx="2884170" cy="2889360"/>
          </a:xfrm>
        </p:grpSpPr>
        <p:sp>
          <p:nvSpPr>
            <p:cNvPr id="3" name="object 3"/>
            <p:cNvSpPr txBox="1"/>
            <p:nvPr/>
          </p:nvSpPr>
          <p:spPr>
            <a:xfrm>
              <a:off x="1116628" y="3341071"/>
              <a:ext cx="2884170" cy="1539022"/>
            </a:xfrm>
            <a:prstGeom prst="rect">
              <a:avLst/>
            </a:prstGeom>
            <a:solidFill>
              <a:srgbClr val="ACACAC"/>
            </a:solidFill>
            <a:ln w="4233">
              <a:solidFill>
                <a:srgbClr val="404040"/>
              </a:solidFill>
            </a:ln>
          </p:spPr>
          <p:txBody>
            <a:bodyPr vert="horz" wrap="square" lIns="0" tIns="0" rIns="0" bIns="0" rtlCol="0">
              <a:spAutoFit/>
            </a:bodyPr>
            <a:lstStyle/>
            <a:p>
              <a:pPr marL="595826"/>
              <a:endParaRPr lang="en-US" sz="2040" spc="56" dirty="0">
                <a:solidFill>
                  <a:srgbClr val="FFFFFF"/>
                </a:solidFill>
                <a:latin typeface="Lucida Sans"/>
                <a:cs typeface="Lucida Sans"/>
              </a:endParaRPr>
            </a:p>
            <a:p>
              <a:pPr marL="595826"/>
              <a:endParaRPr lang="en-US" sz="2040" spc="56" dirty="0">
                <a:solidFill>
                  <a:srgbClr val="FFFFFF"/>
                </a:solidFill>
                <a:latin typeface="Lucida Sans"/>
                <a:cs typeface="Lucida Sans"/>
              </a:endParaRPr>
            </a:p>
            <a:p>
              <a:pPr marL="595826"/>
              <a:r>
                <a:rPr sz="2040" spc="56" dirty="0">
                  <a:solidFill>
                    <a:srgbClr val="FFFFFF"/>
                  </a:solidFill>
                  <a:latin typeface="Lucida Sans"/>
                  <a:cs typeface="Lucida Sans"/>
                </a:rPr>
                <a:t>D</a:t>
              </a:r>
              <a:r>
                <a:rPr sz="2040" spc="36" dirty="0">
                  <a:solidFill>
                    <a:srgbClr val="FFFFFF"/>
                  </a:solidFill>
                  <a:latin typeface="Lucida Sans"/>
                  <a:cs typeface="Lucida Sans"/>
                </a:rPr>
                <a:t>e</a:t>
              </a:r>
              <a:r>
                <a:rPr sz="2040" spc="82" dirty="0">
                  <a:solidFill>
                    <a:srgbClr val="FFFFFF"/>
                  </a:solidFill>
                  <a:latin typeface="Lucida Sans"/>
                  <a:cs typeface="Lucida Sans"/>
                </a:rPr>
                <a:t>v</a:t>
              </a:r>
              <a:r>
                <a:rPr sz="2040" spc="87" dirty="0">
                  <a:solidFill>
                    <a:srgbClr val="FFFFFF"/>
                  </a:solidFill>
                  <a:latin typeface="Lucida Sans"/>
                  <a:cs typeface="Lucida Sans"/>
                </a:rPr>
                <a:t>e</a:t>
              </a:r>
              <a:r>
                <a:rPr sz="2040" spc="-15" dirty="0">
                  <a:solidFill>
                    <a:srgbClr val="FFFFFF"/>
                  </a:solidFill>
                  <a:latin typeface="Lucida Sans"/>
                  <a:cs typeface="Lucida Sans"/>
                </a:rPr>
                <a:t>l</a:t>
              </a:r>
              <a:r>
                <a:rPr sz="2040" spc="82" dirty="0">
                  <a:solidFill>
                    <a:srgbClr val="FFFFFF"/>
                  </a:solidFill>
                  <a:latin typeface="Lucida Sans"/>
                  <a:cs typeface="Lucida Sans"/>
                </a:rPr>
                <a:t>o</a:t>
              </a:r>
              <a:r>
                <a:rPr sz="2040" spc="71" dirty="0">
                  <a:solidFill>
                    <a:srgbClr val="FFFFFF"/>
                  </a:solidFill>
                  <a:latin typeface="Lucida Sans"/>
                  <a:cs typeface="Lucida Sans"/>
                </a:rPr>
                <a:t>p</a:t>
              </a:r>
              <a:r>
                <a:rPr sz="2040" spc="56" dirty="0">
                  <a:solidFill>
                    <a:srgbClr val="FFFFFF"/>
                  </a:solidFill>
                  <a:latin typeface="Lucida Sans"/>
                  <a:cs typeface="Lucida Sans"/>
                </a:rPr>
                <a:t>me</a:t>
              </a:r>
              <a:r>
                <a:rPr sz="2040" spc="-20" dirty="0">
                  <a:solidFill>
                    <a:srgbClr val="FFFFFF"/>
                  </a:solidFill>
                  <a:latin typeface="Lucida Sans"/>
                  <a:cs typeface="Lucida Sans"/>
                </a:rPr>
                <a:t>n</a:t>
              </a:r>
              <a:r>
                <a:rPr sz="2040" spc="66" dirty="0">
                  <a:solidFill>
                    <a:srgbClr val="FFFFFF"/>
                  </a:solidFill>
                  <a:latin typeface="Lucida Sans"/>
                  <a:cs typeface="Lucida Sans"/>
                </a:rPr>
                <a:t>t</a:t>
              </a:r>
              <a:endParaRPr lang="en-US" sz="2040" spc="66" dirty="0">
                <a:solidFill>
                  <a:srgbClr val="FFFFFF"/>
                </a:solidFill>
                <a:latin typeface="Lucida Sans"/>
                <a:cs typeface="Lucida Sans"/>
              </a:endParaRPr>
            </a:p>
            <a:p>
              <a:pPr marL="595826"/>
              <a:endParaRPr lang="en-US" sz="2040" spc="66" dirty="0">
                <a:solidFill>
                  <a:srgbClr val="FFFFFF"/>
                </a:solidFill>
                <a:latin typeface="Lucida Sans"/>
                <a:cs typeface="Lucida Sans"/>
              </a:endParaRPr>
            </a:p>
            <a:p>
              <a:pPr marL="595826"/>
              <a:endParaRPr sz="2040" dirty="0">
                <a:latin typeface="Lucida Sans"/>
                <a:cs typeface="Lucida Sans"/>
              </a:endParaRPr>
            </a:p>
          </p:txBody>
        </p:sp>
        <p:sp>
          <p:nvSpPr>
            <p:cNvPr id="6" name="object 6"/>
            <p:cNvSpPr txBox="1"/>
            <p:nvPr/>
          </p:nvSpPr>
          <p:spPr>
            <a:xfrm>
              <a:off x="1533488" y="1990733"/>
              <a:ext cx="2086610" cy="753476"/>
            </a:xfrm>
            <a:prstGeom prst="rect">
              <a:avLst/>
            </a:prstGeom>
          </p:spPr>
          <p:txBody>
            <a:bodyPr vert="horz" wrap="square" lIns="0" tIns="0" rIns="0" bIns="0" rtlCol="0">
              <a:spAutoFit/>
            </a:bodyPr>
            <a:lstStyle/>
            <a:p>
              <a:pPr marL="12305" marR="5181" algn="ctr">
                <a:lnSpc>
                  <a:spcPct val="99800"/>
                </a:lnSpc>
              </a:pPr>
              <a:r>
                <a:rPr sz="1632" dirty="0">
                  <a:solidFill>
                    <a:srgbClr val="404040"/>
                  </a:solidFill>
                  <a:latin typeface="Lucida Sans"/>
                  <a:cs typeface="Lucida Sans"/>
                </a:rPr>
                <a:t>Install, configure and maintain IIS and ASP.NET app</a:t>
              </a:r>
              <a:endParaRPr sz="1632" dirty="0">
                <a:latin typeface="Lucida Sans"/>
                <a:cs typeface="Lucida Sans"/>
              </a:endParaRPr>
            </a:p>
          </p:txBody>
        </p:sp>
        <p:sp>
          <p:nvSpPr>
            <p:cNvPr id="7" name="object 7"/>
            <p:cNvSpPr/>
            <p:nvPr/>
          </p:nvSpPr>
          <p:spPr>
            <a:xfrm>
              <a:off x="2520458" y="2751978"/>
              <a:ext cx="76200" cy="571500"/>
            </a:xfrm>
            <a:custGeom>
              <a:avLst/>
              <a:gdLst/>
              <a:ahLst/>
              <a:cxnLst/>
              <a:rect l="l" t="t" r="r" b="b"/>
              <a:pathLst>
                <a:path w="76200" h="571500">
                  <a:moveTo>
                    <a:pt x="76199" y="495299"/>
                  </a:moveTo>
                  <a:lnTo>
                    <a:pt x="0" y="495299"/>
                  </a:lnTo>
                  <a:lnTo>
                    <a:pt x="38099" y="571499"/>
                  </a:lnTo>
                  <a:lnTo>
                    <a:pt x="76199" y="495299"/>
                  </a:lnTo>
                  <a:close/>
                </a:path>
                <a:path w="76200" h="571500">
                  <a:moveTo>
                    <a:pt x="50804" y="0"/>
                  </a:moveTo>
                  <a:lnTo>
                    <a:pt x="25395" y="0"/>
                  </a:lnTo>
                  <a:lnTo>
                    <a:pt x="25408" y="495299"/>
                  </a:lnTo>
                  <a:lnTo>
                    <a:pt x="50804" y="495299"/>
                  </a:lnTo>
                  <a:lnTo>
                    <a:pt x="50804" y="0"/>
                  </a:lnTo>
                  <a:close/>
                </a:path>
              </a:pathLst>
            </a:custGeom>
            <a:solidFill>
              <a:srgbClr val="F05A28"/>
            </a:solidFill>
          </p:spPr>
          <p:txBody>
            <a:bodyPr wrap="square" lIns="0" tIns="0" rIns="0" bIns="0" rtlCol="0"/>
            <a:lstStyle/>
            <a:p>
              <a:endParaRPr sz="1836"/>
            </a:p>
          </p:txBody>
        </p:sp>
      </p:grpSp>
      <p:grpSp>
        <p:nvGrpSpPr>
          <p:cNvPr id="13" name="Group 12">
            <a:extLst>
              <a:ext uri="{FF2B5EF4-FFF2-40B4-BE49-F238E27FC236}">
                <a16:creationId xmlns:a16="http://schemas.microsoft.com/office/drawing/2014/main" id="{652ADDBE-7561-4E67-B028-FB21F7AF3BC2}"/>
              </a:ext>
            </a:extLst>
          </p:cNvPr>
          <p:cNvGrpSpPr/>
          <p:nvPr/>
        </p:nvGrpSpPr>
        <p:grpSpPr>
          <a:xfrm>
            <a:off x="4792411" y="2030363"/>
            <a:ext cx="2941586" cy="2946881"/>
            <a:chOff x="4698004" y="1990733"/>
            <a:chExt cx="2884170" cy="2889360"/>
          </a:xfrm>
        </p:grpSpPr>
        <p:sp>
          <p:nvSpPr>
            <p:cNvPr id="4" name="object 4"/>
            <p:cNvSpPr txBox="1"/>
            <p:nvPr/>
          </p:nvSpPr>
          <p:spPr>
            <a:xfrm>
              <a:off x="4698004" y="3341071"/>
              <a:ext cx="2884170" cy="1539022"/>
            </a:xfrm>
            <a:prstGeom prst="rect">
              <a:avLst/>
            </a:prstGeom>
            <a:solidFill>
              <a:srgbClr val="ACACAC"/>
            </a:solidFill>
            <a:ln w="4233">
              <a:solidFill>
                <a:srgbClr val="404040"/>
              </a:solidFill>
            </a:ln>
          </p:spPr>
          <p:txBody>
            <a:bodyPr vert="horz" wrap="square" lIns="0" tIns="0" rIns="0" bIns="0" rtlCol="0">
              <a:spAutoFit/>
            </a:bodyPr>
            <a:lstStyle/>
            <a:p>
              <a:pPr marL="637922"/>
              <a:endParaRPr lang="en-US" sz="2040" spc="-168" dirty="0">
                <a:solidFill>
                  <a:srgbClr val="FFFFFF"/>
                </a:solidFill>
                <a:latin typeface="Lucida Sans"/>
                <a:cs typeface="Lucida Sans"/>
              </a:endParaRPr>
            </a:p>
            <a:p>
              <a:pPr marL="637922"/>
              <a:endParaRPr lang="en-US" sz="2040" spc="-168" dirty="0">
                <a:solidFill>
                  <a:srgbClr val="FFFFFF"/>
                </a:solidFill>
                <a:latin typeface="Lucida Sans"/>
                <a:cs typeface="Lucida Sans"/>
              </a:endParaRPr>
            </a:p>
            <a:p>
              <a:pPr marL="637922"/>
              <a:r>
                <a:rPr sz="2040" spc="-168" dirty="0">
                  <a:solidFill>
                    <a:srgbClr val="FFFFFF"/>
                  </a:solidFill>
                  <a:latin typeface="Lucida Sans"/>
                  <a:cs typeface="Lucida Sans"/>
                </a:rPr>
                <a:t>T</a:t>
              </a:r>
              <a:r>
                <a:rPr sz="2040" spc="56" dirty="0">
                  <a:solidFill>
                    <a:srgbClr val="FFFFFF"/>
                  </a:solidFill>
                  <a:latin typeface="Lucida Sans"/>
                  <a:cs typeface="Lucida Sans"/>
                </a:rPr>
                <a:t>e</a:t>
              </a:r>
              <a:r>
                <a:rPr sz="2040" spc="-46" dirty="0">
                  <a:solidFill>
                    <a:srgbClr val="FFFFFF"/>
                  </a:solidFill>
                  <a:latin typeface="Lucida Sans"/>
                  <a:cs typeface="Lucida Sans"/>
                </a:rPr>
                <a:t>s</a:t>
              </a:r>
              <a:r>
                <a:rPr sz="2040" spc="71" dirty="0">
                  <a:solidFill>
                    <a:srgbClr val="FFFFFF"/>
                  </a:solidFill>
                  <a:latin typeface="Lucida Sans"/>
                  <a:cs typeface="Lucida Sans"/>
                </a:rPr>
                <a:t>t</a:t>
              </a:r>
              <a:r>
                <a:rPr sz="2040" spc="-20" dirty="0">
                  <a:solidFill>
                    <a:srgbClr val="FFFFFF"/>
                  </a:solidFill>
                  <a:latin typeface="Lucida Sans"/>
                  <a:cs typeface="Lucida Sans"/>
                </a:rPr>
                <a:t>/</a:t>
              </a:r>
              <a:r>
                <a:rPr sz="2040" spc="178" dirty="0">
                  <a:solidFill>
                    <a:srgbClr val="FFFFFF"/>
                  </a:solidFill>
                  <a:latin typeface="Lucida Sans"/>
                  <a:cs typeface="Lucida Sans"/>
                </a:rPr>
                <a:t>S</a:t>
              </a:r>
              <a:r>
                <a:rPr sz="2040" spc="71" dirty="0">
                  <a:solidFill>
                    <a:srgbClr val="FFFFFF"/>
                  </a:solidFill>
                  <a:latin typeface="Lucida Sans"/>
                  <a:cs typeface="Lucida Sans"/>
                </a:rPr>
                <a:t>t</a:t>
              </a:r>
              <a:r>
                <a:rPr sz="2040" spc="66" dirty="0">
                  <a:solidFill>
                    <a:srgbClr val="FFFFFF"/>
                  </a:solidFill>
                  <a:latin typeface="Lucida Sans"/>
                  <a:cs typeface="Lucida Sans"/>
                </a:rPr>
                <a:t>a</a:t>
              </a:r>
              <a:r>
                <a:rPr sz="2040" spc="82" dirty="0">
                  <a:solidFill>
                    <a:srgbClr val="FFFFFF"/>
                  </a:solidFill>
                  <a:latin typeface="Lucida Sans"/>
                  <a:cs typeface="Lucida Sans"/>
                </a:rPr>
                <a:t>g</a:t>
              </a:r>
              <a:r>
                <a:rPr sz="2040" spc="-15" dirty="0">
                  <a:solidFill>
                    <a:srgbClr val="FFFFFF"/>
                  </a:solidFill>
                  <a:latin typeface="Lucida Sans"/>
                  <a:cs typeface="Lucida Sans"/>
                </a:rPr>
                <a:t>i</a:t>
              </a:r>
              <a:r>
                <a:rPr sz="2040" spc="-20" dirty="0">
                  <a:solidFill>
                    <a:srgbClr val="FFFFFF"/>
                  </a:solidFill>
                  <a:latin typeface="Lucida Sans"/>
                  <a:cs typeface="Lucida Sans"/>
                </a:rPr>
                <a:t>n</a:t>
              </a:r>
              <a:r>
                <a:rPr sz="2040" spc="87" dirty="0">
                  <a:solidFill>
                    <a:srgbClr val="FFFFFF"/>
                  </a:solidFill>
                  <a:latin typeface="Lucida Sans"/>
                  <a:cs typeface="Lucida Sans"/>
                </a:rPr>
                <a:t>g</a:t>
              </a:r>
              <a:endParaRPr lang="en-US" sz="2040" spc="87" dirty="0">
                <a:solidFill>
                  <a:srgbClr val="FFFFFF"/>
                </a:solidFill>
                <a:latin typeface="Lucida Sans"/>
                <a:cs typeface="Lucida Sans"/>
              </a:endParaRPr>
            </a:p>
            <a:p>
              <a:pPr marL="637922"/>
              <a:endParaRPr lang="en-US" sz="2040" spc="87" dirty="0">
                <a:solidFill>
                  <a:srgbClr val="FFFFFF"/>
                </a:solidFill>
                <a:latin typeface="Lucida Sans"/>
                <a:cs typeface="Lucida Sans"/>
              </a:endParaRPr>
            </a:p>
            <a:p>
              <a:pPr marL="637922"/>
              <a:endParaRPr sz="2040" dirty="0">
                <a:latin typeface="Lucida Sans"/>
                <a:cs typeface="Lucida Sans"/>
              </a:endParaRPr>
            </a:p>
          </p:txBody>
        </p:sp>
        <p:sp>
          <p:nvSpPr>
            <p:cNvPr id="8" name="object 8"/>
            <p:cNvSpPr txBox="1"/>
            <p:nvPr/>
          </p:nvSpPr>
          <p:spPr>
            <a:xfrm>
              <a:off x="5114878" y="1990733"/>
              <a:ext cx="2086610" cy="753476"/>
            </a:xfrm>
            <a:prstGeom prst="rect">
              <a:avLst/>
            </a:prstGeom>
          </p:spPr>
          <p:txBody>
            <a:bodyPr vert="horz" wrap="square" lIns="0" tIns="0" rIns="0" bIns="0" rtlCol="0">
              <a:spAutoFit/>
            </a:bodyPr>
            <a:lstStyle/>
            <a:p>
              <a:pPr marL="12953" marR="5181" algn="ctr">
                <a:lnSpc>
                  <a:spcPct val="99800"/>
                </a:lnSpc>
              </a:pPr>
              <a:r>
                <a:rPr sz="1632" dirty="0">
                  <a:solidFill>
                    <a:srgbClr val="404040"/>
                  </a:solidFill>
                  <a:latin typeface="Lucida Sans"/>
                  <a:cs typeface="Lucida Sans"/>
                </a:rPr>
                <a:t>Install, configure and maintain IIS and ASP.NET app</a:t>
              </a:r>
              <a:endParaRPr sz="1632" dirty="0">
                <a:latin typeface="Lucida Sans"/>
                <a:cs typeface="Lucida Sans"/>
              </a:endParaRPr>
            </a:p>
          </p:txBody>
        </p:sp>
        <p:sp>
          <p:nvSpPr>
            <p:cNvPr id="9" name="object 9"/>
            <p:cNvSpPr/>
            <p:nvPr/>
          </p:nvSpPr>
          <p:spPr>
            <a:xfrm>
              <a:off x="6101851" y="2751978"/>
              <a:ext cx="76200" cy="571500"/>
            </a:xfrm>
            <a:custGeom>
              <a:avLst/>
              <a:gdLst/>
              <a:ahLst/>
              <a:cxnLst/>
              <a:rect l="l" t="t" r="r" b="b"/>
              <a:pathLst>
                <a:path w="76200" h="571500">
                  <a:moveTo>
                    <a:pt x="76199" y="495299"/>
                  </a:moveTo>
                  <a:lnTo>
                    <a:pt x="0" y="495299"/>
                  </a:lnTo>
                  <a:lnTo>
                    <a:pt x="38099" y="571499"/>
                  </a:lnTo>
                  <a:lnTo>
                    <a:pt x="76199" y="495299"/>
                  </a:lnTo>
                  <a:close/>
                </a:path>
                <a:path w="76200" h="571500">
                  <a:moveTo>
                    <a:pt x="50810" y="0"/>
                  </a:moveTo>
                  <a:lnTo>
                    <a:pt x="25389" y="0"/>
                  </a:lnTo>
                  <a:lnTo>
                    <a:pt x="25420" y="495299"/>
                  </a:lnTo>
                  <a:lnTo>
                    <a:pt x="50810" y="495299"/>
                  </a:lnTo>
                  <a:lnTo>
                    <a:pt x="50810" y="0"/>
                  </a:lnTo>
                  <a:close/>
                </a:path>
              </a:pathLst>
            </a:custGeom>
            <a:solidFill>
              <a:srgbClr val="F05A28"/>
            </a:solidFill>
          </p:spPr>
          <p:txBody>
            <a:bodyPr wrap="square" lIns="0" tIns="0" rIns="0" bIns="0" rtlCol="0"/>
            <a:lstStyle/>
            <a:p>
              <a:endParaRPr sz="1836"/>
            </a:p>
          </p:txBody>
        </p:sp>
      </p:grpSp>
      <p:grpSp>
        <p:nvGrpSpPr>
          <p:cNvPr id="14" name="Group 13">
            <a:extLst>
              <a:ext uri="{FF2B5EF4-FFF2-40B4-BE49-F238E27FC236}">
                <a16:creationId xmlns:a16="http://schemas.microsoft.com/office/drawing/2014/main" id="{1A4D01FC-D259-4138-98AA-0DE61F16C1C7}"/>
              </a:ext>
            </a:extLst>
          </p:cNvPr>
          <p:cNvGrpSpPr/>
          <p:nvPr/>
        </p:nvGrpSpPr>
        <p:grpSpPr>
          <a:xfrm>
            <a:off x="8334531" y="2025752"/>
            <a:ext cx="2941586" cy="2951492"/>
            <a:chOff x="8170986" y="1986212"/>
            <a:chExt cx="2884170" cy="2893881"/>
          </a:xfrm>
        </p:grpSpPr>
        <p:sp>
          <p:nvSpPr>
            <p:cNvPr id="5" name="object 5"/>
            <p:cNvSpPr txBox="1"/>
            <p:nvPr/>
          </p:nvSpPr>
          <p:spPr>
            <a:xfrm>
              <a:off x="8170986" y="3341071"/>
              <a:ext cx="2884170" cy="1539022"/>
            </a:xfrm>
            <a:prstGeom prst="rect">
              <a:avLst/>
            </a:prstGeom>
            <a:solidFill>
              <a:srgbClr val="ACACAC"/>
            </a:solidFill>
            <a:ln w="4233">
              <a:solidFill>
                <a:srgbClr val="404040"/>
              </a:solidFill>
            </a:ln>
          </p:spPr>
          <p:txBody>
            <a:bodyPr vert="horz" wrap="square" lIns="0" tIns="0" rIns="0" bIns="0" rtlCol="0">
              <a:spAutoFit/>
            </a:bodyPr>
            <a:lstStyle/>
            <a:p>
              <a:pPr marL="749315"/>
              <a:endParaRPr lang="en-US" sz="2040" spc="133" dirty="0">
                <a:solidFill>
                  <a:srgbClr val="FFFFFF"/>
                </a:solidFill>
                <a:latin typeface="Lucida Sans"/>
                <a:cs typeface="Lucida Sans"/>
              </a:endParaRPr>
            </a:p>
            <a:p>
              <a:pPr marL="749315"/>
              <a:endParaRPr lang="en-US" sz="2040" spc="133" dirty="0">
                <a:solidFill>
                  <a:srgbClr val="FFFFFF"/>
                </a:solidFill>
                <a:latin typeface="Lucida Sans"/>
                <a:cs typeface="Lucida Sans"/>
              </a:endParaRPr>
            </a:p>
            <a:p>
              <a:pPr marL="749315"/>
              <a:r>
                <a:rPr sz="2040" spc="133" dirty="0">
                  <a:solidFill>
                    <a:srgbClr val="FFFFFF"/>
                  </a:solidFill>
                  <a:latin typeface="Lucida Sans"/>
                  <a:cs typeface="Lucida Sans"/>
                </a:rPr>
                <a:t>P</a:t>
              </a:r>
              <a:r>
                <a:rPr sz="2040" spc="56" dirty="0">
                  <a:solidFill>
                    <a:srgbClr val="FFFFFF"/>
                  </a:solidFill>
                  <a:latin typeface="Lucida Sans"/>
                  <a:cs typeface="Lucida Sans"/>
                </a:rPr>
                <a:t>r</a:t>
              </a:r>
              <a:r>
                <a:rPr sz="2040" spc="82" dirty="0">
                  <a:solidFill>
                    <a:srgbClr val="FFFFFF"/>
                  </a:solidFill>
                  <a:latin typeface="Lucida Sans"/>
                  <a:cs typeface="Lucida Sans"/>
                </a:rPr>
                <a:t>o</a:t>
              </a:r>
              <a:r>
                <a:rPr sz="2040" spc="71" dirty="0">
                  <a:solidFill>
                    <a:srgbClr val="FFFFFF"/>
                  </a:solidFill>
                  <a:latin typeface="Lucida Sans"/>
                  <a:cs typeface="Lucida Sans"/>
                </a:rPr>
                <a:t>d</a:t>
              </a:r>
              <a:r>
                <a:rPr sz="2040" spc="-20" dirty="0">
                  <a:solidFill>
                    <a:srgbClr val="FFFFFF"/>
                  </a:solidFill>
                  <a:latin typeface="Lucida Sans"/>
                  <a:cs typeface="Lucida Sans"/>
                </a:rPr>
                <a:t>u</a:t>
              </a:r>
              <a:r>
                <a:rPr sz="2040" spc="107" dirty="0">
                  <a:solidFill>
                    <a:srgbClr val="FFFFFF"/>
                  </a:solidFill>
                  <a:latin typeface="Lucida Sans"/>
                  <a:cs typeface="Lucida Sans"/>
                </a:rPr>
                <a:t>c</a:t>
              </a:r>
              <a:r>
                <a:rPr sz="2040" spc="71" dirty="0">
                  <a:solidFill>
                    <a:srgbClr val="FFFFFF"/>
                  </a:solidFill>
                  <a:latin typeface="Lucida Sans"/>
                  <a:cs typeface="Lucida Sans"/>
                </a:rPr>
                <a:t>t</a:t>
              </a:r>
              <a:r>
                <a:rPr sz="2040" spc="-15" dirty="0">
                  <a:solidFill>
                    <a:srgbClr val="FFFFFF"/>
                  </a:solidFill>
                  <a:latin typeface="Lucida Sans"/>
                  <a:cs typeface="Lucida Sans"/>
                </a:rPr>
                <a:t>i</a:t>
              </a:r>
              <a:r>
                <a:rPr sz="2040" spc="82" dirty="0">
                  <a:solidFill>
                    <a:srgbClr val="FFFFFF"/>
                  </a:solidFill>
                  <a:latin typeface="Lucida Sans"/>
                  <a:cs typeface="Lucida Sans"/>
                </a:rPr>
                <a:t>o</a:t>
              </a:r>
              <a:r>
                <a:rPr sz="2040" spc="-15" dirty="0">
                  <a:solidFill>
                    <a:srgbClr val="FFFFFF"/>
                  </a:solidFill>
                  <a:latin typeface="Lucida Sans"/>
                  <a:cs typeface="Lucida Sans"/>
                </a:rPr>
                <a:t>n</a:t>
              </a:r>
              <a:endParaRPr lang="en-US" sz="2040" spc="-15" dirty="0">
                <a:solidFill>
                  <a:srgbClr val="FFFFFF"/>
                </a:solidFill>
                <a:latin typeface="Lucida Sans"/>
                <a:cs typeface="Lucida Sans"/>
              </a:endParaRPr>
            </a:p>
            <a:p>
              <a:pPr marL="749315"/>
              <a:endParaRPr lang="en-US" sz="2040" spc="-15" dirty="0">
                <a:solidFill>
                  <a:srgbClr val="FFFFFF"/>
                </a:solidFill>
                <a:latin typeface="Lucida Sans"/>
                <a:cs typeface="Lucida Sans"/>
              </a:endParaRPr>
            </a:p>
            <a:p>
              <a:pPr marL="749315"/>
              <a:endParaRPr sz="2040" dirty="0">
                <a:latin typeface="Lucida Sans"/>
                <a:cs typeface="Lucida Sans"/>
              </a:endParaRPr>
            </a:p>
          </p:txBody>
        </p:sp>
        <p:sp>
          <p:nvSpPr>
            <p:cNvPr id="10" name="object 10"/>
            <p:cNvSpPr txBox="1"/>
            <p:nvPr/>
          </p:nvSpPr>
          <p:spPr>
            <a:xfrm>
              <a:off x="8678691" y="1986212"/>
              <a:ext cx="2086610" cy="753476"/>
            </a:xfrm>
            <a:prstGeom prst="rect">
              <a:avLst/>
            </a:prstGeom>
          </p:spPr>
          <p:txBody>
            <a:bodyPr vert="horz" wrap="square" lIns="0" tIns="0" rIns="0" bIns="0" rtlCol="0">
              <a:spAutoFit/>
            </a:bodyPr>
            <a:lstStyle/>
            <a:p>
              <a:pPr marL="12305" marR="5181" algn="ctr">
                <a:lnSpc>
                  <a:spcPct val="99800"/>
                </a:lnSpc>
              </a:pPr>
              <a:r>
                <a:rPr sz="1632" dirty="0">
                  <a:solidFill>
                    <a:srgbClr val="404040"/>
                  </a:solidFill>
                  <a:latin typeface="Lucida Sans"/>
                  <a:cs typeface="Lucida Sans"/>
                </a:rPr>
                <a:t>Install, configure and maintain IIS and ASP.NET app</a:t>
              </a:r>
              <a:endParaRPr sz="1632" dirty="0">
                <a:latin typeface="Lucida Sans"/>
                <a:cs typeface="Lucida Sans"/>
              </a:endParaRPr>
            </a:p>
          </p:txBody>
        </p:sp>
        <p:sp>
          <p:nvSpPr>
            <p:cNvPr id="11" name="object 11"/>
            <p:cNvSpPr/>
            <p:nvPr/>
          </p:nvSpPr>
          <p:spPr>
            <a:xfrm>
              <a:off x="9665665" y="2747467"/>
              <a:ext cx="76200" cy="571500"/>
            </a:xfrm>
            <a:custGeom>
              <a:avLst/>
              <a:gdLst/>
              <a:ahLst/>
              <a:cxnLst/>
              <a:rect l="l" t="t" r="r" b="b"/>
              <a:pathLst>
                <a:path w="76200" h="571500">
                  <a:moveTo>
                    <a:pt x="76199" y="495299"/>
                  </a:moveTo>
                  <a:lnTo>
                    <a:pt x="0" y="495299"/>
                  </a:lnTo>
                  <a:lnTo>
                    <a:pt x="38099" y="571499"/>
                  </a:lnTo>
                  <a:lnTo>
                    <a:pt x="76199" y="495299"/>
                  </a:lnTo>
                  <a:close/>
                </a:path>
                <a:path w="76200" h="571500">
                  <a:moveTo>
                    <a:pt x="50810" y="0"/>
                  </a:moveTo>
                  <a:lnTo>
                    <a:pt x="25420" y="0"/>
                  </a:lnTo>
                  <a:lnTo>
                    <a:pt x="25420" y="495299"/>
                  </a:lnTo>
                  <a:lnTo>
                    <a:pt x="50810" y="495299"/>
                  </a:lnTo>
                  <a:lnTo>
                    <a:pt x="50810" y="0"/>
                  </a:lnTo>
                  <a:close/>
                </a:path>
              </a:pathLst>
            </a:custGeom>
            <a:solidFill>
              <a:srgbClr val="F05A28"/>
            </a:solidFill>
          </p:spPr>
          <p:txBody>
            <a:bodyPr wrap="square" lIns="0" tIns="0" rIns="0" bIns="0" rtlCol="0"/>
            <a:lstStyle/>
            <a:p>
              <a:endParaRPr sz="1836"/>
            </a:p>
          </p:txBody>
        </p:sp>
      </p:grpSp>
      <p:sp>
        <p:nvSpPr>
          <p:cNvPr id="17" name="object 2">
            <a:extLst>
              <a:ext uri="{FF2B5EF4-FFF2-40B4-BE49-F238E27FC236}">
                <a16:creationId xmlns:a16="http://schemas.microsoft.com/office/drawing/2014/main" id="{D6F07054-D828-465A-8F21-C7A0C1EF04E5}"/>
              </a:ext>
            </a:extLst>
          </p:cNvPr>
          <p:cNvSpPr txBox="1">
            <a:spLocks/>
          </p:cNvSpPr>
          <p:nvPr/>
        </p:nvSpPr>
        <p:spPr>
          <a:xfrm>
            <a:off x="538323" y="280433"/>
            <a:ext cx="10665663" cy="1354345"/>
          </a:xfrm>
          <a:prstGeom prst="rect">
            <a:avLst/>
          </a:prstGeom>
        </p:spPr>
        <p:txBody>
          <a:bodyPr vert="horz" wrap="square" lIns="0" tIns="0" rIns="0" bIns="0" rtlCol="0" anchor="t">
            <a:spAutoFit/>
          </a:bodyPr>
          <a:lstStyle>
            <a:lvl1pPr algn="l" defTabSz="932597" rtl="0" eaLnBrk="1" latinLnBrk="0" hangingPunct="1">
              <a:lnSpc>
                <a:spcPct val="90000"/>
              </a:lnSpc>
              <a:spcBef>
                <a:spcPct val="0"/>
              </a:spcBef>
              <a:buNone/>
              <a:defRPr lang="en-US" sz="3672" b="0" i="0" kern="1200" cap="none" spc="-101" baseline="0">
                <a:ln w="3175">
                  <a:noFill/>
                </a:ln>
                <a:solidFill>
                  <a:srgbClr val="404040"/>
                </a:solidFill>
                <a:effectLst/>
                <a:latin typeface="Lucida Sans"/>
                <a:ea typeface="+mn-ea"/>
                <a:cs typeface="Lucida Sans"/>
              </a:defRPr>
            </a:lvl1pPr>
          </a:lstStyle>
          <a:p>
            <a:pPr marL="12953">
              <a:lnSpc>
                <a:spcPct val="100000"/>
              </a:lnSpc>
            </a:pPr>
            <a:r>
              <a:rPr lang="en-US" sz="4801" dirty="0">
                <a:solidFill>
                  <a:schemeClr val="accent3"/>
                </a:solidFill>
                <a:latin typeface="+mj-lt"/>
                <a:cs typeface="Segoe UI" pitchFamily="34" charset="0"/>
              </a:rPr>
              <a:t>Understanding the Use Case for Containers</a:t>
            </a:r>
          </a:p>
          <a:p>
            <a:pPr marL="12953" algn="ctr">
              <a:lnSpc>
                <a:spcPct val="100000"/>
              </a:lnSpc>
            </a:pPr>
            <a:r>
              <a:rPr lang="en-US" sz="4000" dirty="0">
                <a:solidFill>
                  <a:schemeClr val="accent3"/>
                </a:solidFill>
                <a:latin typeface="+mj-lt"/>
                <a:cs typeface="Segoe UI" pitchFamily="34" charset="0"/>
              </a:rPr>
              <a:t>Traditionally</a:t>
            </a:r>
            <a:endParaRPr lang="en-US" sz="6000" dirty="0">
              <a:solidFill>
                <a:schemeClr val="accent3"/>
              </a:solidFill>
              <a:latin typeface="+mj-lt"/>
              <a:cs typeface="Segoe U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1D0D314-43E4-4F7F-8E65-27BA7A683413}"/>
              </a:ext>
            </a:extLst>
          </p:cNvPr>
          <p:cNvGrpSpPr/>
          <p:nvPr/>
        </p:nvGrpSpPr>
        <p:grpSpPr>
          <a:xfrm>
            <a:off x="1168883" y="2165468"/>
            <a:ext cx="2941586" cy="2632948"/>
            <a:chOff x="1145203" y="1828808"/>
            <a:chExt cx="2884170" cy="2581555"/>
          </a:xfrm>
        </p:grpSpPr>
        <p:sp>
          <p:nvSpPr>
            <p:cNvPr id="3" name="object 3"/>
            <p:cNvSpPr txBox="1"/>
            <p:nvPr/>
          </p:nvSpPr>
          <p:spPr>
            <a:xfrm>
              <a:off x="1145203" y="3179146"/>
              <a:ext cx="2884170" cy="1231217"/>
            </a:xfrm>
            <a:prstGeom prst="rect">
              <a:avLst/>
            </a:prstGeom>
            <a:solidFill>
              <a:srgbClr val="2A9FBC"/>
            </a:solidFill>
            <a:ln w="4233">
              <a:solidFill>
                <a:srgbClr val="404040"/>
              </a:solidFill>
            </a:ln>
          </p:spPr>
          <p:txBody>
            <a:bodyPr vert="horz" wrap="square" lIns="0" tIns="0" rIns="0" bIns="0" rtlCol="0">
              <a:spAutoFit/>
            </a:bodyPr>
            <a:lstStyle/>
            <a:p>
              <a:pPr marL="1066656" marR="821851" indent="-237035"/>
              <a:endParaRPr lang="en-US" sz="2040" spc="56" dirty="0">
                <a:solidFill>
                  <a:srgbClr val="FFFFFF"/>
                </a:solidFill>
                <a:latin typeface="Lucida Sans"/>
                <a:cs typeface="Lucida Sans"/>
              </a:endParaRPr>
            </a:p>
            <a:p>
              <a:pPr marL="1066656" marR="821851" indent="-237035"/>
              <a:r>
                <a:rPr sz="2040" spc="56" dirty="0">
                  <a:solidFill>
                    <a:srgbClr val="FFFFFF"/>
                  </a:solidFill>
                  <a:latin typeface="Lucida Sans"/>
                  <a:cs typeface="Lucida Sans"/>
                </a:rPr>
                <a:t>C</a:t>
              </a:r>
              <a:r>
                <a:rPr sz="2040" spc="66" dirty="0">
                  <a:solidFill>
                    <a:srgbClr val="FFFFFF"/>
                  </a:solidFill>
                  <a:latin typeface="Lucida Sans"/>
                  <a:cs typeface="Lucida Sans"/>
                </a:rPr>
                <a:t>o</a:t>
              </a:r>
              <a:r>
                <a:rPr sz="2040" spc="-20" dirty="0">
                  <a:solidFill>
                    <a:srgbClr val="FFFFFF"/>
                  </a:solidFill>
                  <a:latin typeface="Lucida Sans"/>
                  <a:cs typeface="Lucida Sans"/>
                </a:rPr>
                <a:t>n</a:t>
              </a:r>
              <a:r>
                <a:rPr sz="2040" spc="71" dirty="0">
                  <a:solidFill>
                    <a:srgbClr val="FFFFFF"/>
                  </a:solidFill>
                  <a:latin typeface="Lucida Sans"/>
                  <a:cs typeface="Lucida Sans"/>
                </a:rPr>
                <a:t>t</a:t>
              </a:r>
              <a:r>
                <a:rPr sz="2040" spc="66" dirty="0">
                  <a:solidFill>
                    <a:srgbClr val="FFFFFF"/>
                  </a:solidFill>
                  <a:latin typeface="Lucida Sans"/>
                  <a:cs typeface="Lucida Sans"/>
                </a:rPr>
                <a:t>a</a:t>
              </a:r>
              <a:r>
                <a:rPr sz="2040" spc="-15" dirty="0">
                  <a:solidFill>
                    <a:srgbClr val="FFFFFF"/>
                  </a:solidFill>
                  <a:latin typeface="Lucida Sans"/>
                  <a:cs typeface="Lucida Sans"/>
                </a:rPr>
                <a:t>i</a:t>
              </a:r>
              <a:r>
                <a:rPr sz="2040" spc="-20" dirty="0">
                  <a:solidFill>
                    <a:srgbClr val="FFFFFF"/>
                  </a:solidFill>
                  <a:latin typeface="Lucida Sans"/>
                  <a:cs typeface="Lucida Sans"/>
                </a:rPr>
                <a:t>n</a:t>
              </a:r>
              <a:r>
                <a:rPr sz="2040" spc="92" dirty="0">
                  <a:solidFill>
                    <a:srgbClr val="FFFFFF"/>
                  </a:solidFill>
                  <a:latin typeface="Lucida Sans"/>
                  <a:cs typeface="Lucida Sans"/>
                </a:rPr>
                <a:t>e</a:t>
              </a:r>
              <a:r>
                <a:rPr sz="2040" dirty="0">
                  <a:solidFill>
                    <a:srgbClr val="FFFFFF"/>
                  </a:solidFill>
                  <a:latin typeface="Lucida Sans"/>
                  <a:cs typeface="Lucida Sans"/>
                </a:rPr>
                <a:t>r </a:t>
              </a:r>
              <a:r>
                <a:rPr sz="2040" spc="-15" dirty="0">
                  <a:solidFill>
                    <a:srgbClr val="FFFFFF"/>
                  </a:solidFill>
                  <a:latin typeface="Lucida Sans"/>
                  <a:cs typeface="Lucida Sans"/>
                </a:rPr>
                <a:t>i</a:t>
              </a:r>
              <a:r>
                <a:rPr sz="2040" spc="41" dirty="0">
                  <a:solidFill>
                    <a:srgbClr val="FFFFFF"/>
                  </a:solidFill>
                  <a:latin typeface="Lucida Sans"/>
                  <a:cs typeface="Lucida Sans"/>
                </a:rPr>
                <a:t>ma</a:t>
              </a:r>
              <a:r>
                <a:rPr sz="2040" spc="82" dirty="0">
                  <a:solidFill>
                    <a:srgbClr val="FFFFFF"/>
                  </a:solidFill>
                  <a:latin typeface="Lucida Sans"/>
                  <a:cs typeface="Lucida Sans"/>
                </a:rPr>
                <a:t>g</a:t>
              </a:r>
              <a:r>
                <a:rPr sz="2040" spc="87" dirty="0">
                  <a:solidFill>
                    <a:srgbClr val="FFFFFF"/>
                  </a:solidFill>
                  <a:latin typeface="Lucida Sans"/>
                  <a:cs typeface="Lucida Sans"/>
                </a:rPr>
                <a:t>e</a:t>
              </a:r>
              <a:endParaRPr lang="en-US" sz="2040" spc="87" dirty="0">
                <a:solidFill>
                  <a:srgbClr val="FFFFFF"/>
                </a:solidFill>
                <a:latin typeface="Lucida Sans"/>
                <a:cs typeface="Lucida Sans"/>
              </a:endParaRPr>
            </a:p>
            <a:p>
              <a:pPr marL="1066656" marR="821851" indent="-237035"/>
              <a:endParaRPr sz="2040" dirty="0">
                <a:latin typeface="Lucida Sans"/>
                <a:cs typeface="Lucida Sans"/>
              </a:endParaRPr>
            </a:p>
          </p:txBody>
        </p:sp>
        <p:sp>
          <p:nvSpPr>
            <p:cNvPr id="4" name="object 4"/>
            <p:cNvSpPr txBox="1"/>
            <p:nvPr/>
          </p:nvSpPr>
          <p:spPr>
            <a:xfrm>
              <a:off x="1562063" y="1828808"/>
              <a:ext cx="2086610" cy="753476"/>
            </a:xfrm>
            <a:prstGeom prst="rect">
              <a:avLst/>
            </a:prstGeom>
          </p:spPr>
          <p:txBody>
            <a:bodyPr vert="horz" wrap="square" lIns="0" tIns="0" rIns="0" bIns="0" rtlCol="0">
              <a:spAutoFit/>
            </a:bodyPr>
            <a:lstStyle/>
            <a:p>
              <a:pPr marL="12305" marR="5181" algn="ctr">
                <a:lnSpc>
                  <a:spcPct val="99800"/>
                </a:lnSpc>
              </a:pPr>
              <a:r>
                <a:rPr sz="1632" dirty="0">
                  <a:solidFill>
                    <a:srgbClr val="404040"/>
                  </a:solidFill>
                  <a:latin typeface="Lucida Sans"/>
                  <a:cs typeface="Lucida Sans"/>
                </a:rPr>
                <a:t>Install, configure and maintain IIS and ASP.NET app</a:t>
              </a:r>
              <a:endParaRPr sz="1632" dirty="0">
                <a:latin typeface="Lucida Sans"/>
                <a:cs typeface="Lucida Sans"/>
              </a:endParaRPr>
            </a:p>
          </p:txBody>
        </p:sp>
        <p:sp>
          <p:nvSpPr>
            <p:cNvPr id="5" name="object 5"/>
            <p:cNvSpPr/>
            <p:nvPr/>
          </p:nvSpPr>
          <p:spPr>
            <a:xfrm>
              <a:off x="2549033" y="2590068"/>
              <a:ext cx="76200" cy="571500"/>
            </a:xfrm>
            <a:custGeom>
              <a:avLst/>
              <a:gdLst/>
              <a:ahLst/>
              <a:cxnLst/>
              <a:rect l="l" t="t" r="r" b="b"/>
              <a:pathLst>
                <a:path w="76200" h="571500">
                  <a:moveTo>
                    <a:pt x="76199" y="495299"/>
                  </a:moveTo>
                  <a:lnTo>
                    <a:pt x="0" y="495299"/>
                  </a:lnTo>
                  <a:lnTo>
                    <a:pt x="38099" y="571499"/>
                  </a:lnTo>
                  <a:lnTo>
                    <a:pt x="76199" y="495299"/>
                  </a:lnTo>
                  <a:close/>
                </a:path>
                <a:path w="76200" h="571500">
                  <a:moveTo>
                    <a:pt x="50804" y="0"/>
                  </a:moveTo>
                  <a:lnTo>
                    <a:pt x="25395" y="0"/>
                  </a:lnTo>
                  <a:lnTo>
                    <a:pt x="25408" y="495299"/>
                  </a:lnTo>
                  <a:lnTo>
                    <a:pt x="50804" y="495299"/>
                  </a:lnTo>
                  <a:lnTo>
                    <a:pt x="50804" y="0"/>
                  </a:lnTo>
                  <a:close/>
                </a:path>
              </a:pathLst>
            </a:custGeom>
            <a:solidFill>
              <a:srgbClr val="F05A28"/>
            </a:solidFill>
          </p:spPr>
          <p:txBody>
            <a:bodyPr wrap="square" lIns="0" tIns="0" rIns="0" bIns="0" rtlCol="0"/>
            <a:lstStyle/>
            <a:p>
              <a:endParaRPr sz="1836"/>
            </a:p>
          </p:txBody>
        </p:sp>
      </p:grpSp>
      <p:grpSp>
        <p:nvGrpSpPr>
          <p:cNvPr id="12" name="Group 11">
            <a:extLst>
              <a:ext uri="{FF2B5EF4-FFF2-40B4-BE49-F238E27FC236}">
                <a16:creationId xmlns:a16="http://schemas.microsoft.com/office/drawing/2014/main" id="{FA197B6B-9888-44DB-8225-324409310FA4}"/>
              </a:ext>
            </a:extLst>
          </p:cNvPr>
          <p:cNvGrpSpPr/>
          <p:nvPr/>
        </p:nvGrpSpPr>
        <p:grpSpPr>
          <a:xfrm>
            <a:off x="4110181" y="2405873"/>
            <a:ext cx="7087474" cy="1434565"/>
            <a:chOff x="4029090" y="2459275"/>
            <a:chExt cx="6949135" cy="1406564"/>
          </a:xfrm>
        </p:grpSpPr>
        <p:sp>
          <p:nvSpPr>
            <p:cNvPr id="6" name="object 6"/>
            <p:cNvSpPr txBox="1"/>
            <p:nvPr/>
          </p:nvSpPr>
          <p:spPr>
            <a:xfrm>
              <a:off x="8094055" y="2459275"/>
              <a:ext cx="2884170" cy="923413"/>
            </a:xfrm>
            <a:prstGeom prst="rect">
              <a:avLst/>
            </a:prstGeom>
            <a:solidFill>
              <a:srgbClr val="FFFF00"/>
            </a:solidFill>
            <a:ln w="4233">
              <a:solidFill>
                <a:srgbClr val="404040"/>
              </a:solidFill>
            </a:ln>
          </p:spPr>
          <p:txBody>
            <a:bodyPr vert="horz" wrap="square" lIns="0" tIns="0" rIns="0" bIns="0" rtlCol="0">
              <a:spAutoFit/>
            </a:bodyPr>
            <a:lstStyle/>
            <a:p>
              <a:pPr marL="595826"/>
              <a:endParaRPr lang="en-US" sz="2040" spc="56" dirty="0">
                <a:solidFill>
                  <a:srgbClr val="FFFFFF"/>
                </a:solidFill>
                <a:latin typeface="Lucida Sans"/>
                <a:cs typeface="Lucida Sans"/>
              </a:endParaRPr>
            </a:p>
            <a:p>
              <a:pPr marL="595826"/>
              <a:r>
                <a:rPr sz="2040" spc="56" dirty="0">
                  <a:latin typeface="Lucida Sans"/>
                  <a:cs typeface="Lucida Sans"/>
                </a:rPr>
                <a:t>D</a:t>
              </a:r>
              <a:r>
                <a:rPr sz="2040" spc="36" dirty="0">
                  <a:latin typeface="Lucida Sans"/>
                  <a:cs typeface="Lucida Sans"/>
                </a:rPr>
                <a:t>e</a:t>
              </a:r>
              <a:r>
                <a:rPr sz="2040" spc="82" dirty="0">
                  <a:latin typeface="Lucida Sans"/>
                  <a:cs typeface="Lucida Sans"/>
                </a:rPr>
                <a:t>v</a:t>
              </a:r>
              <a:r>
                <a:rPr sz="2040" spc="87" dirty="0">
                  <a:latin typeface="Lucida Sans"/>
                  <a:cs typeface="Lucida Sans"/>
                </a:rPr>
                <a:t>e</a:t>
              </a:r>
              <a:r>
                <a:rPr sz="2040" spc="-15" dirty="0">
                  <a:latin typeface="Lucida Sans"/>
                  <a:cs typeface="Lucida Sans"/>
                </a:rPr>
                <a:t>l</a:t>
              </a:r>
              <a:r>
                <a:rPr sz="2040" spc="82" dirty="0">
                  <a:latin typeface="Lucida Sans"/>
                  <a:cs typeface="Lucida Sans"/>
                </a:rPr>
                <a:t>o</a:t>
              </a:r>
              <a:r>
                <a:rPr sz="2040" spc="71" dirty="0">
                  <a:latin typeface="Lucida Sans"/>
                  <a:cs typeface="Lucida Sans"/>
                </a:rPr>
                <a:t>p</a:t>
              </a:r>
              <a:r>
                <a:rPr sz="2040" spc="56" dirty="0">
                  <a:latin typeface="Lucida Sans"/>
                  <a:cs typeface="Lucida Sans"/>
                </a:rPr>
                <a:t>me</a:t>
              </a:r>
              <a:r>
                <a:rPr sz="2040" spc="-20" dirty="0">
                  <a:latin typeface="Lucida Sans"/>
                  <a:cs typeface="Lucida Sans"/>
                </a:rPr>
                <a:t>n</a:t>
              </a:r>
              <a:r>
                <a:rPr sz="2040" spc="66" dirty="0">
                  <a:latin typeface="Lucida Sans"/>
                  <a:cs typeface="Lucida Sans"/>
                </a:rPr>
                <a:t>t</a:t>
              </a:r>
              <a:endParaRPr lang="en-US" sz="2040" spc="66" dirty="0">
                <a:latin typeface="Lucida Sans"/>
                <a:cs typeface="Lucida Sans"/>
              </a:endParaRPr>
            </a:p>
            <a:p>
              <a:pPr marL="595826"/>
              <a:endParaRPr sz="2040" dirty="0">
                <a:latin typeface="Lucida Sans"/>
                <a:cs typeface="Lucida Sans"/>
              </a:endParaRPr>
            </a:p>
          </p:txBody>
        </p:sp>
        <p:sp>
          <p:nvSpPr>
            <p:cNvPr id="9" name="object 9"/>
            <p:cNvSpPr/>
            <p:nvPr/>
          </p:nvSpPr>
          <p:spPr>
            <a:xfrm>
              <a:off x="4029090" y="2890479"/>
              <a:ext cx="4065270" cy="975360"/>
            </a:xfrm>
            <a:custGeom>
              <a:avLst/>
              <a:gdLst/>
              <a:ahLst/>
              <a:cxnLst/>
              <a:rect l="l" t="t" r="r" b="b"/>
              <a:pathLst>
                <a:path w="4065270" h="975360">
                  <a:moveTo>
                    <a:pt x="3988765" y="0"/>
                  </a:moveTo>
                  <a:lnTo>
                    <a:pt x="3988765" y="25389"/>
                  </a:lnTo>
                  <a:lnTo>
                    <a:pt x="2025456" y="25389"/>
                  </a:lnTo>
                  <a:lnTo>
                    <a:pt x="2019787" y="31089"/>
                  </a:lnTo>
                  <a:lnTo>
                    <a:pt x="2019787" y="949787"/>
                  </a:lnTo>
                  <a:lnTo>
                    <a:pt x="0" y="949787"/>
                  </a:lnTo>
                  <a:lnTo>
                    <a:pt x="0" y="975195"/>
                  </a:lnTo>
                  <a:lnTo>
                    <a:pt x="2039477" y="975195"/>
                  </a:lnTo>
                  <a:lnTo>
                    <a:pt x="2045177" y="969501"/>
                  </a:lnTo>
                  <a:lnTo>
                    <a:pt x="2045177" y="50779"/>
                  </a:lnTo>
                  <a:lnTo>
                    <a:pt x="4039605" y="50779"/>
                  </a:lnTo>
                  <a:lnTo>
                    <a:pt x="4064965" y="38099"/>
                  </a:lnTo>
                  <a:lnTo>
                    <a:pt x="3988765" y="0"/>
                  </a:lnTo>
                  <a:close/>
                </a:path>
                <a:path w="4065270" h="975360">
                  <a:moveTo>
                    <a:pt x="4039605" y="50779"/>
                  </a:moveTo>
                  <a:lnTo>
                    <a:pt x="3988765" y="50779"/>
                  </a:lnTo>
                  <a:lnTo>
                    <a:pt x="3988765" y="76199"/>
                  </a:lnTo>
                  <a:lnTo>
                    <a:pt x="4039605" y="50779"/>
                  </a:lnTo>
                  <a:close/>
                </a:path>
              </a:pathLst>
            </a:custGeom>
            <a:solidFill>
              <a:srgbClr val="F05A28"/>
            </a:solidFill>
          </p:spPr>
          <p:txBody>
            <a:bodyPr wrap="square" lIns="0" tIns="0" rIns="0" bIns="0" rtlCol="0"/>
            <a:lstStyle/>
            <a:p>
              <a:endParaRPr sz="1836"/>
            </a:p>
          </p:txBody>
        </p:sp>
      </p:grpSp>
      <p:grpSp>
        <p:nvGrpSpPr>
          <p:cNvPr id="14" name="Group 13">
            <a:extLst>
              <a:ext uri="{FF2B5EF4-FFF2-40B4-BE49-F238E27FC236}">
                <a16:creationId xmlns:a16="http://schemas.microsoft.com/office/drawing/2014/main" id="{3DB1DCF2-CF43-4737-8071-163DDA1E02AE}"/>
              </a:ext>
            </a:extLst>
          </p:cNvPr>
          <p:cNvGrpSpPr/>
          <p:nvPr/>
        </p:nvGrpSpPr>
        <p:grpSpPr>
          <a:xfrm>
            <a:off x="4110181" y="4328200"/>
            <a:ext cx="7087474" cy="1292738"/>
            <a:chOff x="4029090" y="4344079"/>
            <a:chExt cx="6949135" cy="1267505"/>
          </a:xfrm>
        </p:grpSpPr>
        <p:sp>
          <p:nvSpPr>
            <p:cNvPr id="8" name="object 8"/>
            <p:cNvSpPr txBox="1"/>
            <p:nvPr/>
          </p:nvSpPr>
          <p:spPr>
            <a:xfrm>
              <a:off x="8094055" y="4688171"/>
              <a:ext cx="2884170" cy="923413"/>
            </a:xfrm>
            <a:prstGeom prst="rect">
              <a:avLst/>
            </a:prstGeom>
            <a:solidFill>
              <a:schemeClr val="accent5">
                <a:lumMod val="75000"/>
              </a:schemeClr>
            </a:solidFill>
            <a:ln w="4233">
              <a:solidFill>
                <a:srgbClr val="404040"/>
              </a:solidFill>
            </a:ln>
          </p:spPr>
          <p:txBody>
            <a:bodyPr vert="horz" wrap="square" lIns="0" tIns="0" rIns="0" bIns="0" rtlCol="0">
              <a:spAutoFit/>
            </a:bodyPr>
            <a:lstStyle/>
            <a:p>
              <a:pPr marL="749315"/>
              <a:endParaRPr lang="en-US" sz="2040" spc="133" dirty="0">
                <a:solidFill>
                  <a:srgbClr val="FFFFFF"/>
                </a:solidFill>
                <a:latin typeface="Lucida Sans"/>
                <a:cs typeface="Lucida Sans"/>
              </a:endParaRPr>
            </a:p>
            <a:p>
              <a:pPr marL="749315"/>
              <a:r>
                <a:rPr sz="2040" spc="133" dirty="0">
                  <a:solidFill>
                    <a:srgbClr val="FFFFFF"/>
                  </a:solidFill>
                  <a:latin typeface="Lucida Sans"/>
                  <a:cs typeface="Lucida Sans"/>
                </a:rPr>
                <a:t>P</a:t>
              </a:r>
              <a:r>
                <a:rPr sz="2040" spc="56" dirty="0">
                  <a:solidFill>
                    <a:srgbClr val="FFFFFF"/>
                  </a:solidFill>
                  <a:latin typeface="Lucida Sans"/>
                  <a:cs typeface="Lucida Sans"/>
                </a:rPr>
                <a:t>r</a:t>
              </a:r>
              <a:r>
                <a:rPr sz="2040" spc="82" dirty="0">
                  <a:solidFill>
                    <a:srgbClr val="FFFFFF"/>
                  </a:solidFill>
                  <a:latin typeface="Lucida Sans"/>
                  <a:cs typeface="Lucida Sans"/>
                </a:rPr>
                <a:t>o</a:t>
              </a:r>
              <a:r>
                <a:rPr sz="2040" spc="71" dirty="0">
                  <a:solidFill>
                    <a:srgbClr val="FFFFFF"/>
                  </a:solidFill>
                  <a:latin typeface="Lucida Sans"/>
                  <a:cs typeface="Lucida Sans"/>
                </a:rPr>
                <a:t>d</a:t>
              </a:r>
              <a:r>
                <a:rPr sz="2040" spc="-20" dirty="0">
                  <a:solidFill>
                    <a:srgbClr val="FFFFFF"/>
                  </a:solidFill>
                  <a:latin typeface="Lucida Sans"/>
                  <a:cs typeface="Lucida Sans"/>
                </a:rPr>
                <a:t>u</a:t>
              </a:r>
              <a:r>
                <a:rPr sz="2040" spc="107" dirty="0">
                  <a:solidFill>
                    <a:srgbClr val="FFFFFF"/>
                  </a:solidFill>
                  <a:latin typeface="Lucida Sans"/>
                  <a:cs typeface="Lucida Sans"/>
                </a:rPr>
                <a:t>c</a:t>
              </a:r>
              <a:r>
                <a:rPr sz="2040" spc="71" dirty="0">
                  <a:solidFill>
                    <a:srgbClr val="FFFFFF"/>
                  </a:solidFill>
                  <a:latin typeface="Lucida Sans"/>
                  <a:cs typeface="Lucida Sans"/>
                </a:rPr>
                <a:t>t</a:t>
              </a:r>
              <a:r>
                <a:rPr sz="2040" spc="-15" dirty="0">
                  <a:solidFill>
                    <a:srgbClr val="FFFFFF"/>
                  </a:solidFill>
                  <a:latin typeface="Lucida Sans"/>
                  <a:cs typeface="Lucida Sans"/>
                </a:rPr>
                <a:t>i</a:t>
              </a:r>
              <a:r>
                <a:rPr sz="2040" spc="82" dirty="0">
                  <a:solidFill>
                    <a:srgbClr val="FFFFFF"/>
                  </a:solidFill>
                  <a:latin typeface="Lucida Sans"/>
                  <a:cs typeface="Lucida Sans"/>
                </a:rPr>
                <a:t>o</a:t>
              </a:r>
              <a:r>
                <a:rPr sz="2040" spc="-15" dirty="0">
                  <a:solidFill>
                    <a:srgbClr val="FFFFFF"/>
                  </a:solidFill>
                  <a:latin typeface="Lucida Sans"/>
                  <a:cs typeface="Lucida Sans"/>
                </a:rPr>
                <a:t>n</a:t>
              </a:r>
              <a:endParaRPr lang="en-US" sz="2040" spc="-15" dirty="0">
                <a:solidFill>
                  <a:srgbClr val="FFFFFF"/>
                </a:solidFill>
                <a:latin typeface="Lucida Sans"/>
                <a:cs typeface="Lucida Sans"/>
              </a:endParaRPr>
            </a:p>
            <a:p>
              <a:pPr marL="749315"/>
              <a:endParaRPr sz="2040" dirty="0">
                <a:latin typeface="Lucida Sans"/>
                <a:cs typeface="Lucida Sans"/>
              </a:endParaRPr>
            </a:p>
          </p:txBody>
        </p:sp>
        <p:sp>
          <p:nvSpPr>
            <p:cNvPr id="10" name="object 10"/>
            <p:cNvSpPr/>
            <p:nvPr/>
          </p:nvSpPr>
          <p:spPr>
            <a:xfrm>
              <a:off x="4029090" y="4344079"/>
              <a:ext cx="4065270" cy="851535"/>
            </a:xfrm>
            <a:custGeom>
              <a:avLst/>
              <a:gdLst/>
              <a:ahLst/>
              <a:cxnLst/>
              <a:rect l="l" t="t" r="r" b="b"/>
              <a:pathLst>
                <a:path w="4065270" h="851535">
                  <a:moveTo>
                    <a:pt x="2039477" y="0"/>
                  </a:moveTo>
                  <a:lnTo>
                    <a:pt x="0" y="0"/>
                  </a:lnTo>
                  <a:lnTo>
                    <a:pt x="0" y="25395"/>
                  </a:lnTo>
                  <a:lnTo>
                    <a:pt x="2019787" y="25395"/>
                  </a:lnTo>
                  <a:lnTo>
                    <a:pt x="2019787" y="820411"/>
                  </a:lnTo>
                  <a:lnTo>
                    <a:pt x="2025456" y="826102"/>
                  </a:lnTo>
                  <a:lnTo>
                    <a:pt x="3988765" y="826102"/>
                  </a:lnTo>
                  <a:lnTo>
                    <a:pt x="3988765" y="851498"/>
                  </a:lnTo>
                  <a:lnTo>
                    <a:pt x="4064965" y="813398"/>
                  </a:lnTo>
                  <a:lnTo>
                    <a:pt x="4039556" y="800694"/>
                  </a:lnTo>
                  <a:lnTo>
                    <a:pt x="2045177" y="800694"/>
                  </a:lnTo>
                  <a:lnTo>
                    <a:pt x="2045177" y="5690"/>
                  </a:lnTo>
                  <a:lnTo>
                    <a:pt x="2039477" y="0"/>
                  </a:lnTo>
                  <a:close/>
                </a:path>
                <a:path w="4065270" h="851535">
                  <a:moveTo>
                    <a:pt x="3988765" y="775298"/>
                  </a:moveTo>
                  <a:lnTo>
                    <a:pt x="3988765" y="800694"/>
                  </a:lnTo>
                  <a:lnTo>
                    <a:pt x="4039556" y="800694"/>
                  </a:lnTo>
                  <a:lnTo>
                    <a:pt x="3988765" y="775298"/>
                  </a:lnTo>
                  <a:close/>
                </a:path>
              </a:pathLst>
            </a:custGeom>
            <a:solidFill>
              <a:srgbClr val="F05A28"/>
            </a:solidFill>
          </p:spPr>
          <p:txBody>
            <a:bodyPr wrap="square" lIns="0" tIns="0" rIns="0" bIns="0" rtlCol="0"/>
            <a:lstStyle/>
            <a:p>
              <a:endParaRPr sz="1836"/>
            </a:p>
          </p:txBody>
        </p:sp>
      </p:grpSp>
      <p:grpSp>
        <p:nvGrpSpPr>
          <p:cNvPr id="13" name="Group 12">
            <a:extLst>
              <a:ext uri="{FF2B5EF4-FFF2-40B4-BE49-F238E27FC236}">
                <a16:creationId xmlns:a16="http://schemas.microsoft.com/office/drawing/2014/main" id="{74B5B6FA-F5AA-4265-83BC-A35DE5F249DF}"/>
              </a:ext>
            </a:extLst>
          </p:cNvPr>
          <p:cNvGrpSpPr/>
          <p:nvPr/>
        </p:nvGrpSpPr>
        <p:grpSpPr>
          <a:xfrm>
            <a:off x="4110181" y="3542509"/>
            <a:ext cx="7087474" cy="941796"/>
            <a:chOff x="4029090" y="3573722"/>
            <a:chExt cx="6949135" cy="923412"/>
          </a:xfrm>
        </p:grpSpPr>
        <p:sp>
          <p:nvSpPr>
            <p:cNvPr id="7" name="object 7"/>
            <p:cNvSpPr txBox="1"/>
            <p:nvPr/>
          </p:nvSpPr>
          <p:spPr>
            <a:xfrm>
              <a:off x="8094055" y="3573722"/>
              <a:ext cx="2884170" cy="923412"/>
            </a:xfrm>
            <a:prstGeom prst="rect">
              <a:avLst/>
            </a:prstGeom>
            <a:solidFill>
              <a:srgbClr val="FFC000"/>
            </a:solidFill>
            <a:ln w="4233">
              <a:solidFill>
                <a:srgbClr val="404040"/>
              </a:solidFill>
            </a:ln>
          </p:spPr>
          <p:txBody>
            <a:bodyPr vert="horz" wrap="square" lIns="0" tIns="0" rIns="0" bIns="0" rtlCol="0">
              <a:spAutoFit/>
            </a:bodyPr>
            <a:lstStyle/>
            <a:p>
              <a:pPr marL="637922"/>
              <a:endParaRPr lang="en-US" sz="2040" spc="-168" dirty="0">
                <a:solidFill>
                  <a:srgbClr val="FFFFFF"/>
                </a:solidFill>
                <a:latin typeface="Lucida Sans"/>
                <a:cs typeface="Lucida Sans"/>
              </a:endParaRPr>
            </a:p>
            <a:p>
              <a:pPr marL="637922"/>
              <a:r>
                <a:rPr sz="2040" spc="-168" dirty="0">
                  <a:latin typeface="Lucida Sans"/>
                  <a:cs typeface="Lucida Sans"/>
                </a:rPr>
                <a:t>T</a:t>
              </a:r>
              <a:r>
                <a:rPr sz="2040" spc="56" dirty="0">
                  <a:latin typeface="Lucida Sans"/>
                  <a:cs typeface="Lucida Sans"/>
                </a:rPr>
                <a:t>e</a:t>
              </a:r>
              <a:r>
                <a:rPr sz="2040" spc="-46" dirty="0">
                  <a:latin typeface="Lucida Sans"/>
                  <a:cs typeface="Lucida Sans"/>
                </a:rPr>
                <a:t>s</a:t>
              </a:r>
              <a:r>
                <a:rPr sz="2040" spc="71" dirty="0">
                  <a:latin typeface="Lucida Sans"/>
                  <a:cs typeface="Lucida Sans"/>
                </a:rPr>
                <a:t>t</a:t>
              </a:r>
              <a:r>
                <a:rPr sz="2040" spc="-20" dirty="0">
                  <a:latin typeface="Lucida Sans"/>
                  <a:cs typeface="Lucida Sans"/>
                </a:rPr>
                <a:t>/</a:t>
              </a:r>
              <a:r>
                <a:rPr sz="2040" spc="178" dirty="0">
                  <a:latin typeface="Lucida Sans"/>
                  <a:cs typeface="Lucida Sans"/>
                </a:rPr>
                <a:t>S</a:t>
              </a:r>
              <a:r>
                <a:rPr sz="2040" spc="71" dirty="0">
                  <a:latin typeface="Lucida Sans"/>
                  <a:cs typeface="Lucida Sans"/>
                </a:rPr>
                <a:t>t</a:t>
              </a:r>
              <a:r>
                <a:rPr sz="2040" spc="66" dirty="0">
                  <a:latin typeface="Lucida Sans"/>
                  <a:cs typeface="Lucida Sans"/>
                </a:rPr>
                <a:t>a</a:t>
              </a:r>
              <a:r>
                <a:rPr sz="2040" spc="82" dirty="0">
                  <a:latin typeface="Lucida Sans"/>
                  <a:cs typeface="Lucida Sans"/>
                </a:rPr>
                <a:t>g</a:t>
              </a:r>
              <a:r>
                <a:rPr sz="2040" spc="-15" dirty="0">
                  <a:latin typeface="Lucida Sans"/>
                  <a:cs typeface="Lucida Sans"/>
                </a:rPr>
                <a:t>i</a:t>
              </a:r>
              <a:r>
                <a:rPr sz="2040" spc="-20" dirty="0">
                  <a:latin typeface="Lucida Sans"/>
                  <a:cs typeface="Lucida Sans"/>
                </a:rPr>
                <a:t>n</a:t>
              </a:r>
              <a:r>
                <a:rPr sz="2040" spc="87" dirty="0">
                  <a:latin typeface="Lucida Sans"/>
                  <a:cs typeface="Lucida Sans"/>
                </a:rPr>
                <a:t>g</a:t>
              </a:r>
              <a:endParaRPr lang="en-US" sz="2040" spc="87" dirty="0">
                <a:latin typeface="Lucida Sans"/>
                <a:cs typeface="Lucida Sans"/>
              </a:endParaRPr>
            </a:p>
            <a:p>
              <a:pPr marL="637922"/>
              <a:endParaRPr sz="2040" dirty="0">
                <a:latin typeface="Lucida Sans"/>
                <a:cs typeface="Lucida Sans"/>
              </a:endParaRPr>
            </a:p>
          </p:txBody>
        </p:sp>
        <p:sp>
          <p:nvSpPr>
            <p:cNvPr id="11" name="object 11"/>
            <p:cNvSpPr/>
            <p:nvPr/>
          </p:nvSpPr>
          <p:spPr>
            <a:xfrm>
              <a:off x="4029090" y="4068698"/>
              <a:ext cx="4065270" cy="76200"/>
            </a:xfrm>
            <a:custGeom>
              <a:avLst/>
              <a:gdLst/>
              <a:ahLst/>
              <a:cxnLst/>
              <a:rect l="l" t="t" r="r" b="b"/>
              <a:pathLst>
                <a:path w="4065270" h="76200">
                  <a:moveTo>
                    <a:pt x="3988765" y="0"/>
                  </a:moveTo>
                  <a:lnTo>
                    <a:pt x="3988765" y="25395"/>
                  </a:lnTo>
                  <a:lnTo>
                    <a:pt x="0" y="25395"/>
                  </a:lnTo>
                  <a:lnTo>
                    <a:pt x="0" y="50804"/>
                  </a:lnTo>
                  <a:lnTo>
                    <a:pt x="3988765" y="50804"/>
                  </a:lnTo>
                  <a:lnTo>
                    <a:pt x="3988765" y="76199"/>
                  </a:lnTo>
                  <a:lnTo>
                    <a:pt x="4064965" y="38099"/>
                  </a:lnTo>
                  <a:lnTo>
                    <a:pt x="3988765" y="0"/>
                  </a:lnTo>
                  <a:close/>
                </a:path>
              </a:pathLst>
            </a:custGeom>
            <a:solidFill>
              <a:srgbClr val="F05A28"/>
            </a:solidFill>
          </p:spPr>
          <p:txBody>
            <a:bodyPr wrap="square" lIns="0" tIns="0" rIns="0" bIns="0" rtlCol="0"/>
            <a:lstStyle/>
            <a:p>
              <a:endParaRPr sz="1836"/>
            </a:p>
          </p:txBody>
        </p:sp>
      </p:grpSp>
      <p:sp>
        <p:nvSpPr>
          <p:cNvPr id="18" name="object 2">
            <a:extLst>
              <a:ext uri="{FF2B5EF4-FFF2-40B4-BE49-F238E27FC236}">
                <a16:creationId xmlns:a16="http://schemas.microsoft.com/office/drawing/2014/main" id="{1AB94DC3-1226-4BF2-81F1-87DF186CDF87}"/>
              </a:ext>
            </a:extLst>
          </p:cNvPr>
          <p:cNvSpPr txBox="1">
            <a:spLocks/>
          </p:cNvSpPr>
          <p:nvPr/>
        </p:nvSpPr>
        <p:spPr>
          <a:xfrm>
            <a:off x="538323" y="280433"/>
            <a:ext cx="10665663" cy="1354345"/>
          </a:xfrm>
          <a:prstGeom prst="rect">
            <a:avLst/>
          </a:prstGeom>
        </p:spPr>
        <p:txBody>
          <a:bodyPr vert="horz" wrap="square" lIns="0" tIns="0" rIns="0" bIns="0" rtlCol="0" anchor="t">
            <a:spAutoFit/>
          </a:bodyPr>
          <a:lstStyle>
            <a:lvl1pPr algn="l" defTabSz="932597" rtl="0" eaLnBrk="1" latinLnBrk="0" hangingPunct="1">
              <a:lnSpc>
                <a:spcPct val="90000"/>
              </a:lnSpc>
              <a:spcBef>
                <a:spcPct val="0"/>
              </a:spcBef>
              <a:buNone/>
              <a:defRPr lang="en-US" sz="3672" b="0" i="0" kern="1200" cap="none" spc="-101" baseline="0">
                <a:ln w="3175">
                  <a:noFill/>
                </a:ln>
                <a:solidFill>
                  <a:srgbClr val="404040"/>
                </a:solidFill>
                <a:effectLst/>
                <a:latin typeface="Lucida Sans"/>
                <a:ea typeface="+mn-ea"/>
                <a:cs typeface="Lucida Sans"/>
              </a:defRPr>
            </a:lvl1pPr>
          </a:lstStyle>
          <a:p>
            <a:pPr marL="12953">
              <a:lnSpc>
                <a:spcPct val="100000"/>
              </a:lnSpc>
            </a:pPr>
            <a:r>
              <a:rPr lang="en-US" sz="4801" dirty="0">
                <a:solidFill>
                  <a:schemeClr val="accent3"/>
                </a:solidFill>
                <a:latin typeface="+mj-lt"/>
                <a:cs typeface="Segoe UI" pitchFamily="34" charset="0"/>
              </a:rPr>
              <a:t>Understanding the Use Case for Containers</a:t>
            </a:r>
          </a:p>
          <a:p>
            <a:pPr marL="12953" algn="ctr">
              <a:lnSpc>
                <a:spcPct val="100000"/>
              </a:lnSpc>
            </a:pPr>
            <a:r>
              <a:rPr lang="en-US" sz="4000" dirty="0">
                <a:solidFill>
                  <a:schemeClr val="accent3"/>
                </a:solidFill>
                <a:latin typeface="+mj-lt"/>
                <a:cs typeface="Segoe UI" pitchFamily="34" charset="0"/>
              </a:rPr>
              <a:t>Container World</a:t>
            </a:r>
            <a:endParaRPr lang="en-US" sz="6000" dirty="0">
              <a:solidFill>
                <a:schemeClr val="accent3"/>
              </a:solidFill>
              <a:latin typeface="+mj-lt"/>
              <a:cs typeface="Segoe U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97606" y="621626"/>
            <a:ext cx="10041263" cy="753499"/>
          </a:xfrm>
          <a:prstGeom prst="rect">
            <a:avLst/>
          </a:prstGeom>
        </p:spPr>
        <p:txBody>
          <a:bodyPr vert="horz" wrap="square" lIns="0" tIns="0" rIns="0" bIns="0" rtlCol="0" anchor="t">
            <a:spAutoFit/>
          </a:bodyPr>
          <a:lstStyle/>
          <a:p>
            <a:pPr marL="2392369">
              <a:lnSpc>
                <a:spcPct val="100000"/>
              </a:lnSpc>
            </a:pPr>
            <a:r>
              <a:rPr dirty="0"/>
              <a:t>Understanding Docker</a:t>
            </a:r>
          </a:p>
        </p:txBody>
      </p:sp>
      <p:sp>
        <p:nvSpPr>
          <p:cNvPr id="3" name="object 3"/>
          <p:cNvSpPr/>
          <p:nvPr/>
        </p:nvSpPr>
        <p:spPr>
          <a:xfrm>
            <a:off x="2995971" y="1045939"/>
            <a:ext cx="6137866" cy="5476029"/>
          </a:xfrm>
          <a:prstGeom prst="rect">
            <a:avLst/>
          </a:prstGeom>
          <a:blipFill>
            <a:blip r:embed="rId3" cstate="print"/>
            <a:stretch>
              <a:fillRect/>
            </a:stretch>
          </a:blipFill>
        </p:spPr>
        <p:txBody>
          <a:bodyPr wrap="square" lIns="0" tIns="0" rIns="0" bIns="0" rtlCol="0"/>
          <a:lstStyle/>
          <a:p>
            <a:endParaRPr sz="1836"/>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What is &amp; Why Docker?</a:t>
            </a:r>
          </a:p>
        </p:txBody>
      </p:sp>
      <p:sp>
        <p:nvSpPr>
          <p:cNvPr id="4" name="Text Placeholder 3"/>
          <p:cNvSpPr>
            <a:spLocks noGrp="1"/>
          </p:cNvSpPr>
          <p:nvPr>
            <p:ph type="body" sz="quarter" idx="10"/>
          </p:nvPr>
        </p:nvSpPr>
        <p:spPr>
          <a:xfrm>
            <a:off x="304909" y="1630171"/>
            <a:ext cx="10415227" cy="3619452"/>
          </a:xfrm>
        </p:spPr>
        <p:txBody>
          <a:bodyPr vert="horz" wrap="square" lIns="146303" tIns="91441" rIns="146303" bIns="91441" rtlCol="0" anchor="t">
            <a:spAutoFit/>
          </a:bodyPr>
          <a:lstStyle/>
          <a:p>
            <a:r>
              <a:rPr lang="en-US" dirty="0"/>
              <a:t>Build any app in any language using any stack (OS)</a:t>
            </a:r>
          </a:p>
          <a:p>
            <a:pPr lvl="0"/>
            <a:r>
              <a:rPr lang="en-US" dirty="0" err="1"/>
              <a:t>Dockerized</a:t>
            </a:r>
            <a:r>
              <a:rPr lang="en-US" dirty="0"/>
              <a:t> apps can run anywhere on anything</a:t>
            </a:r>
            <a:endParaRPr lang="en-US" dirty="0">
              <a:cs typeface="Segoe UI Light"/>
            </a:endParaRPr>
          </a:p>
          <a:p>
            <a:pPr lvl="0" fontAlgn="base"/>
            <a:r>
              <a:rPr lang="en-US" dirty="0"/>
              <a:t>No more “It works on my machine”</a:t>
            </a:r>
            <a:endParaRPr lang="en-US" dirty="0">
              <a:cs typeface="Segoe UI Light"/>
            </a:endParaRPr>
          </a:p>
          <a:p>
            <a:r>
              <a:rPr lang="en-GB" dirty="0"/>
              <a:t>No more dependency daemons so Developers and System admins unite </a:t>
            </a:r>
            <a:endParaRPr lang="en-US" dirty="0">
              <a:cs typeface="Segoe UI Light"/>
            </a:endParaRPr>
          </a:p>
          <a:p>
            <a:pPr marL="0" indent="0">
              <a:buNone/>
            </a:pPr>
            <a:endParaRPr lang="en-US" dirty="0">
              <a:cs typeface="Segoe UI Light"/>
            </a:endParaRPr>
          </a:p>
        </p:txBody>
      </p:sp>
      <p:pic>
        <p:nvPicPr>
          <p:cNvPr id="6" name="Picture 5"/>
          <p:cNvPicPr>
            <a:picLocks noChangeAspect="1"/>
          </p:cNvPicPr>
          <p:nvPr/>
        </p:nvPicPr>
        <p:blipFill>
          <a:blip r:embed="rId3"/>
          <a:stretch>
            <a:fillRect/>
          </a:stretch>
        </p:blipFill>
        <p:spPr>
          <a:xfrm>
            <a:off x="6904042" y="4106863"/>
            <a:ext cx="5400675" cy="2409824"/>
          </a:xfrm>
          <a:prstGeom prst="rect">
            <a:avLst/>
          </a:prstGeom>
        </p:spPr>
      </p:pic>
      <p:sp>
        <p:nvSpPr>
          <p:cNvPr id="3" name="TextBox 2">
            <a:extLst>
              <a:ext uri="{FF2B5EF4-FFF2-40B4-BE49-F238E27FC236}">
                <a16:creationId xmlns:a16="http://schemas.microsoft.com/office/drawing/2014/main" id="{995D601E-3222-4FE9-95CA-F8BA6D0A67F1}"/>
              </a:ext>
            </a:extLst>
          </p:cNvPr>
          <p:cNvSpPr txBox="1"/>
          <p:nvPr/>
        </p:nvSpPr>
        <p:spPr>
          <a:xfrm>
            <a:off x="1235243" y="4956786"/>
            <a:ext cx="5400675" cy="1071062"/>
          </a:xfrm>
          <a:prstGeom prst="rect">
            <a:avLst/>
          </a:prstGeom>
          <a:noFill/>
        </p:spPr>
        <p:txBody>
          <a:bodyPr wrap="square" lIns="182880" tIns="146304" rIns="182880" bIns="146304" rtlCol="0">
            <a:spAutoFit/>
          </a:bodyPr>
          <a:lstStyle/>
          <a:p>
            <a:pPr>
              <a:lnSpc>
                <a:spcPct val="90000"/>
              </a:lnSpc>
              <a:spcAft>
                <a:spcPts val="600"/>
              </a:spcAft>
            </a:pPr>
            <a:r>
              <a:rPr lang="en-SG" sz="2800" dirty="0">
                <a:gradFill>
                  <a:gsLst>
                    <a:gs pos="1250">
                      <a:schemeClr val="tx1"/>
                    </a:gs>
                    <a:gs pos="100000">
                      <a:schemeClr val="tx1"/>
                    </a:gs>
                  </a:gsLst>
                  <a:lin ang="5400000" scaled="0"/>
                </a:gradFill>
                <a:latin typeface="+mj-lt"/>
              </a:rPr>
              <a:t>Docker makes it easy to install and run any software with worries </a:t>
            </a:r>
          </a:p>
        </p:txBody>
      </p:sp>
    </p:spTree>
    <p:extLst>
      <p:ext uri="{BB962C8B-B14F-4D97-AF65-F5344CB8AC3E}">
        <p14:creationId xmlns:p14="http://schemas.microsoft.com/office/powerpoint/2010/main" val="265834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1"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91069" y="202680"/>
            <a:ext cx="11081920" cy="738792"/>
          </a:xfrm>
          <a:prstGeom prst="rect">
            <a:avLst/>
          </a:prstGeom>
        </p:spPr>
        <p:txBody>
          <a:bodyPr vert="horz" wrap="square" lIns="0" tIns="0" rIns="0" bIns="0" rtlCol="0" anchor="t">
            <a:spAutoFit/>
          </a:bodyPr>
          <a:lstStyle/>
          <a:p>
            <a:pPr marL="210482">
              <a:lnSpc>
                <a:spcPct val="100000"/>
              </a:lnSpc>
            </a:pPr>
            <a:r>
              <a:rPr lang="en-US" sz="4801" dirty="0">
                <a:solidFill>
                  <a:schemeClr val="accent3"/>
                </a:solidFill>
                <a:latin typeface="+mj-lt"/>
                <a:cs typeface="Segoe UI" pitchFamily="34" charset="0"/>
              </a:rPr>
              <a:t>Key Container Terminology and Concepts</a:t>
            </a:r>
          </a:p>
        </p:txBody>
      </p:sp>
      <p:grpSp>
        <p:nvGrpSpPr>
          <p:cNvPr id="15" name="Group 14">
            <a:extLst>
              <a:ext uri="{FF2B5EF4-FFF2-40B4-BE49-F238E27FC236}">
                <a16:creationId xmlns:a16="http://schemas.microsoft.com/office/drawing/2014/main" id="{481C567B-999A-4389-A640-B686C426EE26}"/>
              </a:ext>
            </a:extLst>
          </p:cNvPr>
          <p:cNvGrpSpPr/>
          <p:nvPr/>
        </p:nvGrpSpPr>
        <p:grpSpPr>
          <a:xfrm>
            <a:off x="1739798" y="3343601"/>
            <a:ext cx="9092284" cy="1756363"/>
            <a:chOff x="1704975" y="3278338"/>
            <a:chExt cx="8914813" cy="1722081"/>
          </a:xfrm>
        </p:grpSpPr>
        <p:sp>
          <p:nvSpPr>
            <p:cNvPr id="2" name="object 2"/>
            <p:cNvSpPr/>
            <p:nvPr/>
          </p:nvSpPr>
          <p:spPr>
            <a:xfrm>
              <a:off x="6248400" y="3949814"/>
              <a:ext cx="2029460" cy="416559"/>
            </a:xfrm>
            <a:custGeom>
              <a:avLst/>
              <a:gdLst/>
              <a:ahLst/>
              <a:cxnLst/>
              <a:rect l="l" t="t" r="r" b="b"/>
              <a:pathLst>
                <a:path w="2029459" h="416560">
                  <a:moveTo>
                    <a:pt x="0" y="416457"/>
                  </a:moveTo>
                  <a:lnTo>
                    <a:pt x="1014404" y="416457"/>
                  </a:lnTo>
                  <a:lnTo>
                    <a:pt x="1014404" y="0"/>
                  </a:lnTo>
                  <a:lnTo>
                    <a:pt x="2028840" y="0"/>
                  </a:lnTo>
                </a:path>
              </a:pathLst>
            </a:custGeom>
            <a:ln w="25399">
              <a:solidFill>
                <a:srgbClr val="F05A28"/>
              </a:solidFill>
            </a:ln>
          </p:spPr>
          <p:txBody>
            <a:bodyPr wrap="square" lIns="0" tIns="0" rIns="0" bIns="0" rtlCol="0"/>
            <a:lstStyle/>
            <a:p>
              <a:endParaRPr sz="1836"/>
            </a:p>
          </p:txBody>
        </p:sp>
        <p:sp>
          <p:nvSpPr>
            <p:cNvPr id="4" name="object 4"/>
            <p:cNvSpPr/>
            <p:nvPr/>
          </p:nvSpPr>
          <p:spPr>
            <a:xfrm>
              <a:off x="1704975" y="3949814"/>
              <a:ext cx="4753610" cy="874394"/>
            </a:xfrm>
            <a:custGeom>
              <a:avLst/>
              <a:gdLst/>
              <a:ahLst/>
              <a:cxnLst/>
              <a:rect l="l" t="t" r="r" b="b"/>
              <a:pathLst>
                <a:path w="4753610" h="874395">
                  <a:moveTo>
                    <a:pt x="0" y="874206"/>
                  </a:moveTo>
                  <a:lnTo>
                    <a:pt x="4752990" y="874206"/>
                  </a:lnTo>
                  <a:lnTo>
                    <a:pt x="4752990" y="0"/>
                  </a:lnTo>
                  <a:lnTo>
                    <a:pt x="0" y="0"/>
                  </a:lnTo>
                  <a:lnTo>
                    <a:pt x="0" y="874206"/>
                  </a:lnTo>
                  <a:close/>
                </a:path>
              </a:pathLst>
            </a:custGeom>
            <a:solidFill>
              <a:srgbClr val="A3DCEB"/>
            </a:solidFill>
          </p:spPr>
          <p:txBody>
            <a:bodyPr wrap="square" lIns="0" tIns="0" rIns="0" bIns="0" rtlCol="0"/>
            <a:lstStyle/>
            <a:p>
              <a:endParaRPr sz="1836"/>
            </a:p>
          </p:txBody>
        </p:sp>
        <p:sp>
          <p:nvSpPr>
            <p:cNvPr id="5" name="object 5"/>
            <p:cNvSpPr/>
            <p:nvPr/>
          </p:nvSpPr>
          <p:spPr>
            <a:xfrm>
              <a:off x="1704975" y="3949814"/>
              <a:ext cx="4753610" cy="874394"/>
            </a:xfrm>
            <a:custGeom>
              <a:avLst/>
              <a:gdLst/>
              <a:ahLst/>
              <a:cxnLst/>
              <a:rect l="l" t="t" r="r" b="b"/>
              <a:pathLst>
                <a:path w="4753610" h="874395">
                  <a:moveTo>
                    <a:pt x="0" y="874206"/>
                  </a:moveTo>
                  <a:lnTo>
                    <a:pt x="4752990" y="874206"/>
                  </a:lnTo>
                  <a:lnTo>
                    <a:pt x="4752990" y="0"/>
                  </a:lnTo>
                  <a:lnTo>
                    <a:pt x="0" y="0"/>
                  </a:lnTo>
                  <a:lnTo>
                    <a:pt x="0" y="874206"/>
                  </a:lnTo>
                  <a:close/>
                </a:path>
              </a:pathLst>
            </a:custGeom>
            <a:ln w="4233">
              <a:solidFill>
                <a:srgbClr val="404040"/>
              </a:solidFill>
            </a:ln>
          </p:spPr>
          <p:txBody>
            <a:bodyPr wrap="square" lIns="0" tIns="0" rIns="0" bIns="0" rtlCol="0"/>
            <a:lstStyle/>
            <a:p>
              <a:endParaRPr sz="1836"/>
            </a:p>
          </p:txBody>
        </p:sp>
        <p:sp>
          <p:nvSpPr>
            <p:cNvPr id="6" name="object 6"/>
            <p:cNvSpPr txBox="1"/>
            <p:nvPr/>
          </p:nvSpPr>
          <p:spPr>
            <a:xfrm>
              <a:off x="2685143" y="4122850"/>
              <a:ext cx="2934139" cy="586124"/>
            </a:xfrm>
            <a:prstGeom prst="rect">
              <a:avLst/>
            </a:prstGeom>
          </p:spPr>
          <p:txBody>
            <a:bodyPr vert="horz" wrap="square" lIns="0" tIns="0" rIns="0" bIns="0" rtlCol="0">
              <a:spAutoFit/>
            </a:bodyPr>
            <a:lstStyle/>
            <a:p>
              <a:pPr algn="ctr">
                <a:lnSpc>
                  <a:spcPct val="100000"/>
                </a:lnSpc>
              </a:pPr>
              <a:r>
                <a:rPr sz="2040" spc="56" dirty="0">
                  <a:solidFill>
                    <a:srgbClr val="404040"/>
                  </a:solidFill>
                  <a:latin typeface="Lucida Sans"/>
                  <a:cs typeface="Lucida Sans"/>
                </a:rPr>
                <a:t>D</a:t>
              </a:r>
              <a:r>
                <a:rPr sz="2040" spc="82" dirty="0">
                  <a:solidFill>
                    <a:srgbClr val="404040"/>
                  </a:solidFill>
                  <a:latin typeface="Lucida Sans"/>
                  <a:cs typeface="Lucida Sans"/>
                </a:rPr>
                <a:t>o</a:t>
              </a:r>
              <a:r>
                <a:rPr sz="2040" spc="107" dirty="0">
                  <a:solidFill>
                    <a:srgbClr val="404040"/>
                  </a:solidFill>
                  <a:latin typeface="Lucida Sans"/>
                  <a:cs typeface="Lucida Sans"/>
                </a:rPr>
                <a:t>c</a:t>
              </a:r>
              <a:r>
                <a:rPr sz="2040" spc="-71" dirty="0">
                  <a:solidFill>
                    <a:srgbClr val="404040"/>
                  </a:solidFill>
                  <a:latin typeface="Lucida Sans"/>
                  <a:cs typeface="Lucida Sans"/>
                </a:rPr>
                <a:t>k</a:t>
              </a:r>
              <a:r>
                <a:rPr sz="2040" spc="87" dirty="0">
                  <a:solidFill>
                    <a:srgbClr val="404040"/>
                  </a:solidFill>
                  <a:latin typeface="Lucida Sans"/>
                  <a:cs typeface="Lucida Sans"/>
                </a:rPr>
                <a:t>e</a:t>
              </a:r>
              <a:r>
                <a:rPr sz="2040" dirty="0">
                  <a:solidFill>
                    <a:srgbClr val="404040"/>
                  </a:solidFill>
                  <a:latin typeface="Lucida Sans"/>
                  <a:cs typeface="Lucida Sans"/>
                </a:rPr>
                <a:t>r</a:t>
              </a:r>
              <a:r>
                <a:rPr lang="en-SG" sz="2040" dirty="0">
                  <a:solidFill>
                    <a:srgbClr val="404040"/>
                  </a:solidFill>
                  <a:latin typeface="Lucida Sans"/>
                  <a:cs typeface="Lucida Sans"/>
                </a:rPr>
                <a:t> Server/</a:t>
              </a:r>
              <a:r>
                <a:rPr sz="2040" spc="-36" dirty="0">
                  <a:solidFill>
                    <a:srgbClr val="404040"/>
                  </a:solidFill>
                  <a:latin typeface="Lucida Sans"/>
                  <a:cs typeface="Lucida Sans"/>
                </a:rPr>
                <a:t> </a:t>
              </a:r>
              <a:r>
                <a:rPr sz="2040" spc="245" dirty="0">
                  <a:solidFill>
                    <a:srgbClr val="404040"/>
                  </a:solidFill>
                  <a:latin typeface="Lucida Sans"/>
                  <a:cs typeface="Lucida Sans"/>
                </a:rPr>
                <a:t>E</a:t>
              </a:r>
              <a:r>
                <a:rPr sz="2040" spc="-20" dirty="0">
                  <a:solidFill>
                    <a:srgbClr val="404040"/>
                  </a:solidFill>
                  <a:latin typeface="Lucida Sans"/>
                  <a:cs typeface="Lucida Sans"/>
                </a:rPr>
                <a:t>n</a:t>
              </a:r>
              <a:r>
                <a:rPr sz="2040" spc="82" dirty="0">
                  <a:solidFill>
                    <a:srgbClr val="404040"/>
                  </a:solidFill>
                  <a:latin typeface="Lucida Sans"/>
                  <a:cs typeface="Lucida Sans"/>
                </a:rPr>
                <a:t>g</a:t>
              </a:r>
              <a:r>
                <a:rPr sz="2040" spc="-15" dirty="0">
                  <a:solidFill>
                    <a:srgbClr val="404040"/>
                  </a:solidFill>
                  <a:latin typeface="Lucida Sans"/>
                  <a:cs typeface="Lucida Sans"/>
                </a:rPr>
                <a:t>i</a:t>
              </a:r>
              <a:r>
                <a:rPr sz="2040" spc="-20" dirty="0">
                  <a:solidFill>
                    <a:srgbClr val="404040"/>
                  </a:solidFill>
                  <a:latin typeface="Lucida Sans"/>
                  <a:cs typeface="Lucida Sans"/>
                </a:rPr>
                <a:t>n</a:t>
              </a:r>
              <a:r>
                <a:rPr sz="2040" spc="87" dirty="0">
                  <a:solidFill>
                    <a:srgbClr val="404040"/>
                  </a:solidFill>
                  <a:latin typeface="Lucida Sans"/>
                  <a:cs typeface="Lucida Sans"/>
                </a:rPr>
                <a:t>e</a:t>
              </a:r>
              <a:endParaRPr sz="2040" dirty="0">
                <a:latin typeface="Lucida Sans"/>
                <a:cs typeface="Lucida Sans"/>
              </a:endParaRPr>
            </a:p>
            <a:p>
              <a:pPr marR="83545" algn="ctr">
                <a:spcBef>
                  <a:spcPts val="464"/>
                </a:spcBef>
              </a:pPr>
              <a:r>
                <a:rPr sz="1428" spc="46" dirty="0">
                  <a:solidFill>
                    <a:srgbClr val="404040"/>
                  </a:solidFill>
                  <a:latin typeface="Lucida Sans"/>
                  <a:cs typeface="Lucida Sans"/>
                </a:rPr>
                <a:t>D</a:t>
              </a:r>
              <a:r>
                <a:rPr sz="1428" spc="15" dirty="0">
                  <a:solidFill>
                    <a:srgbClr val="404040"/>
                  </a:solidFill>
                  <a:latin typeface="Lucida Sans"/>
                  <a:cs typeface="Lucida Sans"/>
                </a:rPr>
                <a:t>a</a:t>
              </a:r>
              <a:r>
                <a:rPr sz="1428" spc="25" dirty="0">
                  <a:solidFill>
                    <a:srgbClr val="404040"/>
                  </a:solidFill>
                  <a:latin typeface="Lucida Sans"/>
                  <a:cs typeface="Lucida Sans"/>
                </a:rPr>
                <a:t>e</a:t>
              </a:r>
              <a:r>
                <a:rPr sz="1428" spc="15" dirty="0">
                  <a:solidFill>
                    <a:srgbClr val="404040"/>
                  </a:solidFill>
                  <a:latin typeface="Lucida Sans"/>
                  <a:cs typeface="Lucida Sans"/>
                </a:rPr>
                <a:t>m</a:t>
              </a:r>
              <a:r>
                <a:rPr sz="1428" spc="31" dirty="0">
                  <a:solidFill>
                    <a:srgbClr val="404040"/>
                  </a:solidFill>
                  <a:latin typeface="Lucida Sans"/>
                  <a:cs typeface="Lucida Sans"/>
                </a:rPr>
                <a:t>o</a:t>
              </a:r>
              <a:r>
                <a:rPr sz="1428" spc="-20" dirty="0">
                  <a:solidFill>
                    <a:srgbClr val="404040"/>
                  </a:solidFill>
                  <a:latin typeface="Lucida Sans"/>
                  <a:cs typeface="Lucida Sans"/>
                </a:rPr>
                <a:t>n</a:t>
              </a:r>
              <a:r>
                <a:rPr sz="1428" spc="-15" dirty="0">
                  <a:solidFill>
                    <a:srgbClr val="404040"/>
                  </a:solidFill>
                  <a:latin typeface="Lucida Sans"/>
                  <a:cs typeface="Lucida Sans"/>
                </a:rPr>
                <a:t> </a:t>
              </a:r>
              <a:r>
                <a:rPr sz="1428" spc="5" dirty="0">
                  <a:solidFill>
                    <a:srgbClr val="404040"/>
                  </a:solidFill>
                  <a:latin typeface="Lucida Sans"/>
                  <a:cs typeface="Lucida Sans"/>
                </a:rPr>
                <a:t>/</a:t>
              </a:r>
              <a:r>
                <a:rPr sz="1428" spc="-20" dirty="0">
                  <a:solidFill>
                    <a:srgbClr val="404040"/>
                  </a:solidFill>
                  <a:latin typeface="Lucida Sans"/>
                  <a:cs typeface="Lucida Sans"/>
                </a:rPr>
                <a:t> </a:t>
              </a:r>
              <a:r>
                <a:rPr sz="1428" spc="138" dirty="0">
                  <a:solidFill>
                    <a:srgbClr val="404040"/>
                  </a:solidFill>
                  <a:latin typeface="Lucida Sans"/>
                  <a:cs typeface="Lucida Sans"/>
                </a:rPr>
                <a:t>S</a:t>
              </a:r>
              <a:r>
                <a:rPr sz="1428" spc="25" dirty="0">
                  <a:solidFill>
                    <a:srgbClr val="404040"/>
                  </a:solidFill>
                  <a:latin typeface="Lucida Sans"/>
                  <a:cs typeface="Lucida Sans"/>
                </a:rPr>
                <a:t>e</a:t>
              </a:r>
              <a:r>
                <a:rPr sz="1428" spc="-20" dirty="0">
                  <a:solidFill>
                    <a:srgbClr val="404040"/>
                  </a:solidFill>
                  <a:latin typeface="Lucida Sans"/>
                  <a:cs typeface="Lucida Sans"/>
                </a:rPr>
                <a:t>r</a:t>
              </a:r>
              <a:r>
                <a:rPr sz="1428" spc="82" dirty="0">
                  <a:solidFill>
                    <a:srgbClr val="404040"/>
                  </a:solidFill>
                  <a:latin typeface="Lucida Sans"/>
                  <a:cs typeface="Lucida Sans"/>
                </a:rPr>
                <a:t>v</a:t>
              </a:r>
              <a:r>
                <a:rPr sz="1428" spc="-61" dirty="0">
                  <a:solidFill>
                    <a:srgbClr val="404040"/>
                  </a:solidFill>
                  <a:latin typeface="Lucida Sans"/>
                  <a:cs typeface="Lucida Sans"/>
                </a:rPr>
                <a:t>i</a:t>
              </a:r>
              <a:r>
                <a:rPr sz="1428" spc="51" dirty="0">
                  <a:solidFill>
                    <a:srgbClr val="404040"/>
                  </a:solidFill>
                  <a:latin typeface="Lucida Sans"/>
                  <a:cs typeface="Lucida Sans"/>
                </a:rPr>
                <a:t>c</a:t>
              </a:r>
              <a:r>
                <a:rPr sz="1428" spc="31" dirty="0">
                  <a:solidFill>
                    <a:srgbClr val="404040"/>
                  </a:solidFill>
                  <a:latin typeface="Lucida Sans"/>
                  <a:cs typeface="Lucida Sans"/>
                </a:rPr>
                <a:t>e</a:t>
              </a:r>
              <a:endParaRPr sz="1428" dirty="0">
                <a:latin typeface="Lucida Sans"/>
                <a:cs typeface="Lucida Sans"/>
              </a:endParaRPr>
            </a:p>
          </p:txBody>
        </p:sp>
        <p:sp>
          <p:nvSpPr>
            <p:cNvPr id="7" name="object 7"/>
            <p:cNvSpPr/>
            <p:nvPr/>
          </p:nvSpPr>
          <p:spPr>
            <a:xfrm>
              <a:off x="8105628" y="3278338"/>
              <a:ext cx="2505075" cy="1656080"/>
            </a:xfrm>
            <a:custGeom>
              <a:avLst/>
              <a:gdLst/>
              <a:ahLst/>
              <a:cxnLst/>
              <a:rect l="l" t="t" r="r" b="b"/>
              <a:pathLst>
                <a:path w="2505075" h="1656079">
                  <a:moveTo>
                    <a:pt x="0" y="1655707"/>
                  </a:moveTo>
                  <a:lnTo>
                    <a:pt x="2505074" y="1655707"/>
                  </a:lnTo>
                  <a:lnTo>
                    <a:pt x="2505074" y="0"/>
                  </a:lnTo>
                  <a:lnTo>
                    <a:pt x="0" y="0"/>
                  </a:lnTo>
                  <a:lnTo>
                    <a:pt x="0" y="1655707"/>
                  </a:lnTo>
                  <a:close/>
                </a:path>
              </a:pathLst>
            </a:custGeom>
            <a:solidFill>
              <a:srgbClr val="FFFFFF"/>
            </a:solidFill>
          </p:spPr>
          <p:txBody>
            <a:bodyPr wrap="square" lIns="0" tIns="0" rIns="0" bIns="0" rtlCol="0"/>
            <a:lstStyle/>
            <a:p>
              <a:endParaRPr sz="1836"/>
            </a:p>
          </p:txBody>
        </p:sp>
        <p:sp>
          <p:nvSpPr>
            <p:cNvPr id="8" name="object 8"/>
            <p:cNvSpPr/>
            <p:nvPr/>
          </p:nvSpPr>
          <p:spPr>
            <a:xfrm>
              <a:off x="8114713" y="3344339"/>
              <a:ext cx="2505075" cy="1656080"/>
            </a:xfrm>
            <a:custGeom>
              <a:avLst/>
              <a:gdLst/>
              <a:ahLst/>
              <a:cxnLst/>
              <a:rect l="l" t="t" r="r" b="b"/>
              <a:pathLst>
                <a:path w="2505075" h="1656079">
                  <a:moveTo>
                    <a:pt x="0" y="1655707"/>
                  </a:moveTo>
                  <a:lnTo>
                    <a:pt x="2505074" y="1655707"/>
                  </a:lnTo>
                  <a:lnTo>
                    <a:pt x="2505074" y="0"/>
                  </a:lnTo>
                  <a:lnTo>
                    <a:pt x="0" y="0"/>
                  </a:lnTo>
                  <a:lnTo>
                    <a:pt x="0" y="1655707"/>
                  </a:lnTo>
                  <a:close/>
                </a:path>
              </a:pathLst>
            </a:custGeom>
            <a:ln w="4233">
              <a:solidFill>
                <a:srgbClr val="404040"/>
              </a:solidFill>
            </a:ln>
          </p:spPr>
          <p:txBody>
            <a:bodyPr wrap="square" lIns="0" tIns="0" rIns="0" bIns="0" rtlCol="0"/>
            <a:lstStyle/>
            <a:p>
              <a:endParaRPr sz="1836"/>
            </a:p>
          </p:txBody>
        </p:sp>
        <p:sp>
          <p:nvSpPr>
            <p:cNvPr id="11" name="object 11"/>
            <p:cNvSpPr txBox="1"/>
            <p:nvPr/>
          </p:nvSpPr>
          <p:spPr>
            <a:xfrm>
              <a:off x="8465039" y="3422951"/>
              <a:ext cx="2021987" cy="241415"/>
            </a:xfrm>
            <a:prstGeom prst="rect">
              <a:avLst/>
            </a:prstGeom>
          </p:spPr>
          <p:txBody>
            <a:bodyPr vert="horz" wrap="square" lIns="0" tIns="0" rIns="0" bIns="0" rtlCol="0">
              <a:spAutoFit/>
            </a:bodyPr>
            <a:lstStyle/>
            <a:p>
              <a:pPr marL="12953"/>
              <a:r>
                <a:rPr sz="1600" b="1" dirty="0">
                  <a:solidFill>
                    <a:srgbClr val="404040"/>
                  </a:solidFill>
                  <a:latin typeface="Verdana Pro Light" panose="020B0604020202020204" pitchFamily="34" charset="0"/>
                </a:rPr>
                <a:t>Docker</a:t>
              </a:r>
              <a:r>
                <a:rPr sz="1600" spc="-25" dirty="0">
                  <a:solidFill>
                    <a:srgbClr val="404040"/>
                  </a:solidFill>
                  <a:latin typeface="Lucida Sans"/>
                  <a:cs typeface="Lucida Sans"/>
                </a:rPr>
                <a:t> </a:t>
              </a:r>
              <a:r>
                <a:rPr sz="1600" b="1" dirty="0">
                  <a:solidFill>
                    <a:srgbClr val="404040"/>
                  </a:solidFill>
                  <a:latin typeface="Verdana Pro Light" panose="020B0604020202020204" pitchFamily="34" charset="0"/>
                </a:rPr>
                <a:t>Remote API</a:t>
              </a:r>
            </a:p>
          </p:txBody>
        </p:sp>
        <p:sp>
          <p:nvSpPr>
            <p:cNvPr id="12" name="object 12"/>
            <p:cNvSpPr txBox="1"/>
            <p:nvPr/>
          </p:nvSpPr>
          <p:spPr>
            <a:xfrm>
              <a:off x="8783050" y="4034793"/>
              <a:ext cx="1168400" cy="219740"/>
            </a:xfrm>
            <a:prstGeom prst="rect">
              <a:avLst/>
            </a:prstGeom>
          </p:spPr>
          <p:txBody>
            <a:bodyPr vert="horz" wrap="square" lIns="0" tIns="0" rIns="0" bIns="0" rtlCol="0">
              <a:spAutoFit/>
            </a:bodyPr>
            <a:lstStyle/>
            <a:p>
              <a:pPr marL="12953"/>
              <a:r>
                <a:rPr sz="1400" b="1" dirty="0">
                  <a:solidFill>
                    <a:srgbClr val="404040"/>
                  </a:solidFill>
                  <a:latin typeface="Verdana Pro Light" panose="020B0604020202020204" pitchFamily="34" charset="0"/>
                </a:rPr>
                <a:t>GET</a:t>
              </a:r>
              <a:r>
                <a:rPr sz="1428" spc="-15" dirty="0">
                  <a:solidFill>
                    <a:srgbClr val="404040"/>
                  </a:solidFill>
                  <a:latin typeface="Lucida Sans"/>
                  <a:cs typeface="Lucida Sans"/>
                </a:rPr>
                <a:t> </a:t>
              </a:r>
              <a:r>
                <a:rPr sz="1428" spc="-31" dirty="0">
                  <a:solidFill>
                    <a:srgbClr val="404040"/>
                  </a:solidFill>
                  <a:latin typeface="Lucida Sans"/>
                  <a:cs typeface="Lucida Sans"/>
                </a:rPr>
                <a:t>/</a:t>
              </a:r>
              <a:r>
                <a:rPr sz="1400" b="1" dirty="0">
                  <a:solidFill>
                    <a:srgbClr val="404040"/>
                  </a:solidFill>
                  <a:latin typeface="Verdana Pro Light" panose="020B0604020202020204" pitchFamily="34" charset="0"/>
                </a:rPr>
                <a:t>images</a:t>
              </a:r>
            </a:p>
          </p:txBody>
        </p:sp>
        <p:sp>
          <p:nvSpPr>
            <p:cNvPr id="13" name="object 13"/>
            <p:cNvSpPr txBox="1"/>
            <p:nvPr/>
          </p:nvSpPr>
          <p:spPr>
            <a:xfrm>
              <a:off x="8352399" y="4308186"/>
              <a:ext cx="2183765" cy="215451"/>
            </a:xfrm>
            <a:prstGeom prst="rect">
              <a:avLst/>
            </a:prstGeom>
          </p:spPr>
          <p:txBody>
            <a:bodyPr vert="horz" wrap="square" lIns="0" tIns="0" rIns="0" bIns="0" rtlCol="0">
              <a:spAutoFit/>
            </a:bodyPr>
            <a:lstStyle/>
            <a:p>
              <a:pPr marL="12953"/>
              <a:r>
                <a:rPr sz="1400" b="1" dirty="0">
                  <a:solidFill>
                    <a:srgbClr val="404040"/>
                  </a:solidFill>
                  <a:latin typeface="Verdana Pro Light" panose="020B0604020202020204" pitchFamily="34" charset="0"/>
                </a:rPr>
                <a:t>POST</a:t>
              </a:r>
              <a:r>
                <a:rPr sz="1428" spc="-15" dirty="0">
                  <a:solidFill>
                    <a:srgbClr val="404040"/>
                  </a:solidFill>
                  <a:latin typeface="Lucida Sans"/>
                  <a:cs typeface="Lucida Sans"/>
                </a:rPr>
                <a:t> </a:t>
              </a:r>
              <a:r>
                <a:rPr sz="1428" spc="-112" dirty="0">
                  <a:solidFill>
                    <a:srgbClr val="404040"/>
                  </a:solidFill>
                  <a:latin typeface="Lucida Sans"/>
                  <a:cs typeface="Lucida Sans"/>
                </a:rPr>
                <a:t>/</a:t>
              </a:r>
              <a:r>
                <a:rPr sz="1400" b="1" dirty="0">
                  <a:solidFill>
                    <a:srgbClr val="404040"/>
                  </a:solidFill>
                  <a:latin typeface="Verdana Pro Light" panose="020B0604020202020204" pitchFamily="34" charset="0"/>
                </a:rPr>
                <a:t>containers</a:t>
              </a:r>
              <a:r>
                <a:rPr sz="1428" spc="-112" dirty="0">
                  <a:solidFill>
                    <a:srgbClr val="404040"/>
                  </a:solidFill>
                  <a:latin typeface="Lucida Sans"/>
                  <a:cs typeface="Lucida Sans"/>
                </a:rPr>
                <a:t>/</a:t>
              </a:r>
              <a:r>
                <a:rPr sz="1400" b="1" dirty="0">
                  <a:solidFill>
                    <a:srgbClr val="404040"/>
                  </a:solidFill>
                  <a:latin typeface="Verdana Pro Light" panose="020B0604020202020204" pitchFamily="34" charset="0"/>
                </a:rPr>
                <a:t>create</a:t>
              </a:r>
            </a:p>
          </p:txBody>
        </p:sp>
      </p:grpSp>
      <p:sp>
        <p:nvSpPr>
          <p:cNvPr id="14" name="object 14"/>
          <p:cNvSpPr txBox="1"/>
          <p:nvPr/>
        </p:nvSpPr>
        <p:spPr>
          <a:xfrm>
            <a:off x="1739798" y="3083541"/>
            <a:ext cx="4848242" cy="841066"/>
          </a:xfrm>
          <a:prstGeom prst="rect">
            <a:avLst/>
          </a:prstGeom>
          <a:solidFill>
            <a:srgbClr val="9BC850"/>
          </a:solidFill>
          <a:ln w="4233">
            <a:solidFill>
              <a:srgbClr val="404040"/>
            </a:solidFill>
          </a:ln>
        </p:spPr>
        <p:txBody>
          <a:bodyPr vert="horz" wrap="square" lIns="0" tIns="0" rIns="0" bIns="0" rtlCol="0">
            <a:spAutoFit/>
          </a:bodyPr>
          <a:lstStyle/>
          <a:p>
            <a:pPr marL="213072" algn="ctr"/>
            <a:r>
              <a:rPr sz="2040" dirty="0">
                <a:latin typeface="Lucida Sans"/>
                <a:cs typeface="Lucida Sans"/>
              </a:rPr>
              <a:t>Container</a:t>
            </a:r>
          </a:p>
          <a:p>
            <a:pPr marL="1265482">
              <a:spcBef>
                <a:spcPts val="393"/>
              </a:spcBef>
            </a:pPr>
            <a:r>
              <a:rPr sz="1428" dirty="0">
                <a:latin typeface="Lucida Sans"/>
                <a:cs typeface="Lucida Sans"/>
              </a:rPr>
              <a:t>Server Core / Nano Server</a:t>
            </a:r>
            <a:endParaRPr lang="en-US" sz="1428" dirty="0">
              <a:latin typeface="Lucida Sans"/>
              <a:cs typeface="Lucida Sans"/>
            </a:endParaRPr>
          </a:p>
          <a:p>
            <a:pPr marL="1265482">
              <a:spcBef>
                <a:spcPts val="393"/>
              </a:spcBef>
            </a:pPr>
            <a:endParaRPr sz="1224" dirty="0">
              <a:latin typeface="Lucida Sans"/>
              <a:cs typeface="Lucida Sans"/>
            </a:endParaRPr>
          </a:p>
        </p:txBody>
      </p:sp>
      <p:graphicFrame>
        <p:nvGraphicFramePr>
          <p:cNvPr id="9" name="object 9"/>
          <p:cNvGraphicFramePr>
            <a:graphicFrameLocks noGrp="1"/>
          </p:cNvGraphicFramePr>
          <p:nvPr>
            <p:extLst>
              <p:ext uri="{D42A27DB-BD31-4B8C-83A1-F6EECF244321}">
                <p14:modId xmlns:p14="http://schemas.microsoft.com/office/powerpoint/2010/main" val="4203628860"/>
              </p:ext>
            </p:extLst>
          </p:nvPr>
        </p:nvGraphicFramePr>
        <p:xfrm>
          <a:off x="1737639" y="2018649"/>
          <a:ext cx="9083182" cy="1213136"/>
        </p:xfrm>
        <a:graphic>
          <a:graphicData uri="http://schemas.openxmlformats.org/drawingml/2006/table">
            <a:tbl>
              <a:tblPr firstRow="1" bandRow="1">
                <a:tableStyleId>{2D5ABB26-0587-4C30-8999-92F81FD0307C}</a:tableStyleId>
              </a:tblPr>
              <a:tblGrid>
                <a:gridCol w="4847610">
                  <a:extLst>
                    <a:ext uri="{9D8B030D-6E8A-4147-A177-3AD203B41FA5}">
                      <a16:colId xmlns:a16="http://schemas.microsoft.com/office/drawing/2014/main" val="20000"/>
                    </a:ext>
                  </a:extLst>
                </a:gridCol>
                <a:gridCol w="1680628">
                  <a:extLst>
                    <a:ext uri="{9D8B030D-6E8A-4147-A177-3AD203B41FA5}">
                      <a16:colId xmlns:a16="http://schemas.microsoft.com/office/drawing/2014/main" val="20001"/>
                    </a:ext>
                  </a:extLst>
                </a:gridCol>
                <a:gridCol w="2554944">
                  <a:extLst>
                    <a:ext uri="{9D8B030D-6E8A-4147-A177-3AD203B41FA5}">
                      <a16:colId xmlns:a16="http://schemas.microsoft.com/office/drawing/2014/main" val="20002"/>
                    </a:ext>
                  </a:extLst>
                </a:gridCol>
              </a:tblGrid>
              <a:tr h="217607">
                <a:tc gridSpan="2">
                  <a:txBody>
                    <a:bodyPr/>
                    <a:lstStyle/>
                    <a:p>
                      <a:endParaRPr sz="1400">
                        <a:latin typeface="Lucida Sans"/>
                        <a:cs typeface="Lucida Sans"/>
                      </a:endParaRPr>
                    </a:p>
                  </a:txBody>
                  <a:tcPr marL="0" marR="0" marT="0" marB="0">
                    <a:lnR w="4233">
                      <a:solidFill>
                        <a:srgbClr val="404040"/>
                      </a:solidFill>
                      <a:prstDash val="solid"/>
                    </a:lnR>
                  </a:tcPr>
                </a:tc>
                <a:tc hMerge="1">
                  <a:txBody>
                    <a:bodyPr/>
                    <a:lstStyle/>
                    <a:p>
                      <a:endParaRPr/>
                    </a:p>
                  </a:txBody>
                  <a:tcPr marL="0" marR="0" marT="0" marB="0"/>
                </a:tc>
                <a:tc rowSpan="4">
                  <a:txBody>
                    <a:bodyPr/>
                    <a:lstStyle/>
                    <a:p>
                      <a:pPr marL="763270">
                        <a:lnSpc>
                          <a:spcPct val="100000"/>
                        </a:lnSpc>
                      </a:pPr>
                      <a:r>
                        <a:rPr sz="1600" b="1" spc="5" dirty="0">
                          <a:solidFill>
                            <a:srgbClr val="404040"/>
                          </a:solidFill>
                          <a:latin typeface="Verdana Pro Light" panose="020B0604020202020204" pitchFamily="34" charset="0"/>
                          <a:cs typeface="Lucida Sans"/>
                        </a:rPr>
                        <a:t>Do</a:t>
                      </a:r>
                      <a:r>
                        <a:rPr sz="1600" b="1" dirty="0">
                          <a:solidFill>
                            <a:srgbClr val="404040"/>
                          </a:solidFill>
                          <a:latin typeface="Verdana Pro Light" panose="020B0604020202020204" pitchFamily="34" charset="0"/>
                          <a:cs typeface="Lucida Sans"/>
                        </a:rPr>
                        <a:t>c</a:t>
                      </a:r>
                      <a:r>
                        <a:rPr sz="1600" b="1" spc="-40" dirty="0">
                          <a:solidFill>
                            <a:srgbClr val="404040"/>
                          </a:solidFill>
                          <a:latin typeface="Verdana Pro Light" panose="020B0604020202020204" pitchFamily="34" charset="0"/>
                          <a:cs typeface="Lucida Sans"/>
                        </a:rPr>
                        <a:t>k</a:t>
                      </a:r>
                      <a:r>
                        <a:rPr sz="1600" b="1" dirty="0">
                          <a:solidFill>
                            <a:srgbClr val="404040"/>
                          </a:solidFill>
                          <a:latin typeface="Verdana Pro Light" panose="020B0604020202020204" pitchFamily="34" charset="0"/>
                          <a:cs typeface="Lucida Sans"/>
                        </a:rPr>
                        <a:t>e</a:t>
                      </a:r>
                      <a:r>
                        <a:rPr sz="1600" b="1" spc="-130" dirty="0">
                          <a:solidFill>
                            <a:srgbClr val="404040"/>
                          </a:solidFill>
                          <a:latin typeface="Verdana Pro Light" panose="020B0604020202020204" pitchFamily="34" charset="0"/>
                          <a:cs typeface="Lucida Sans"/>
                        </a:rPr>
                        <a:t>r</a:t>
                      </a:r>
                      <a:r>
                        <a:rPr sz="1600" b="1" spc="-30" dirty="0">
                          <a:solidFill>
                            <a:srgbClr val="404040"/>
                          </a:solidFill>
                          <a:latin typeface="Verdana Pro Light" panose="020B0604020202020204" pitchFamily="34" charset="0"/>
                          <a:cs typeface="Lucida Sans"/>
                        </a:rPr>
                        <a:t>.</a:t>
                      </a:r>
                      <a:r>
                        <a:rPr sz="1600" b="1" spc="-40" dirty="0">
                          <a:solidFill>
                            <a:srgbClr val="404040"/>
                          </a:solidFill>
                          <a:latin typeface="Verdana Pro Light" panose="020B0604020202020204" pitchFamily="34" charset="0"/>
                          <a:cs typeface="Lucida Sans"/>
                        </a:rPr>
                        <a:t>e</a:t>
                      </a:r>
                      <a:r>
                        <a:rPr sz="1600" b="1" spc="-50" dirty="0">
                          <a:solidFill>
                            <a:srgbClr val="404040"/>
                          </a:solidFill>
                          <a:latin typeface="Verdana Pro Light" panose="020B0604020202020204" pitchFamily="34" charset="0"/>
                          <a:cs typeface="Lucida Sans"/>
                        </a:rPr>
                        <a:t>x</a:t>
                      </a:r>
                      <a:r>
                        <a:rPr sz="1600" b="1" dirty="0">
                          <a:solidFill>
                            <a:srgbClr val="404040"/>
                          </a:solidFill>
                          <a:latin typeface="Verdana Pro Light" panose="020B0604020202020204" pitchFamily="34" charset="0"/>
                          <a:cs typeface="Lucida Sans"/>
                        </a:rPr>
                        <a:t>e</a:t>
                      </a:r>
                      <a:endParaRPr sz="1600" b="1" dirty="0">
                        <a:latin typeface="Verdana Pro Light" panose="020B0604020202020204" pitchFamily="34" charset="0"/>
                        <a:cs typeface="Lucida Sans"/>
                      </a:endParaRPr>
                    </a:p>
                    <a:p>
                      <a:pPr marL="775970">
                        <a:lnSpc>
                          <a:spcPct val="100000"/>
                        </a:lnSpc>
                        <a:spcBef>
                          <a:spcPts val="1025"/>
                        </a:spcBef>
                      </a:pPr>
                      <a:r>
                        <a:rPr sz="1600" b="1" dirty="0">
                          <a:solidFill>
                            <a:srgbClr val="404040"/>
                          </a:solidFill>
                          <a:latin typeface="Verdana Pro Light" panose="020B0604020202020204" pitchFamily="34" charset="0"/>
                          <a:cs typeface="Lucida Sans"/>
                        </a:rPr>
                        <a:t>doc</a:t>
                      </a:r>
                      <a:r>
                        <a:rPr sz="1600" b="1" spc="-35" dirty="0">
                          <a:solidFill>
                            <a:srgbClr val="404040"/>
                          </a:solidFill>
                          <a:latin typeface="Verdana Pro Light" panose="020B0604020202020204" pitchFamily="34" charset="0"/>
                          <a:cs typeface="Lucida Sans"/>
                        </a:rPr>
                        <a:t>k</a:t>
                      </a:r>
                      <a:r>
                        <a:rPr sz="1600" b="1" spc="-5" dirty="0">
                          <a:solidFill>
                            <a:srgbClr val="404040"/>
                          </a:solidFill>
                          <a:latin typeface="Verdana Pro Light" panose="020B0604020202020204" pitchFamily="34" charset="0"/>
                          <a:cs typeface="Lucida Sans"/>
                        </a:rPr>
                        <a:t>e</a:t>
                      </a:r>
                      <a:r>
                        <a:rPr sz="1600" b="1" dirty="0">
                          <a:solidFill>
                            <a:srgbClr val="404040"/>
                          </a:solidFill>
                          <a:latin typeface="Verdana Pro Light" panose="020B0604020202020204" pitchFamily="34" charset="0"/>
                          <a:cs typeface="Lucida Sans"/>
                        </a:rPr>
                        <a:t>r</a:t>
                      </a:r>
                      <a:r>
                        <a:rPr sz="1600" b="1" spc="-15" dirty="0">
                          <a:solidFill>
                            <a:srgbClr val="404040"/>
                          </a:solidFill>
                          <a:latin typeface="Verdana Pro Light" panose="020B0604020202020204" pitchFamily="34" charset="0"/>
                          <a:cs typeface="Lucida Sans"/>
                        </a:rPr>
                        <a:t> </a:t>
                      </a:r>
                      <a:r>
                        <a:rPr sz="1600" b="1" dirty="0">
                          <a:solidFill>
                            <a:srgbClr val="404040"/>
                          </a:solidFill>
                          <a:latin typeface="Verdana Pro Light" panose="020B0604020202020204" pitchFamily="34" charset="0"/>
                          <a:cs typeface="Lucida Sans"/>
                        </a:rPr>
                        <a:t>run</a:t>
                      </a:r>
                      <a:endParaRPr sz="1600" b="1" dirty="0">
                        <a:latin typeface="Verdana Pro Light" panose="020B0604020202020204" pitchFamily="34" charset="0"/>
                        <a:cs typeface="Lucida Sans"/>
                      </a:endParaRPr>
                    </a:p>
                  </a:txBody>
                  <a:tcPr marL="0" marR="0" marT="0" marB="0">
                    <a:lnL w="4233">
                      <a:solidFill>
                        <a:srgbClr val="404040"/>
                      </a:solidFill>
                      <a:prstDash val="solid"/>
                    </a:lnL>
                    <a:lnR w="4233">
                      <a:solidFill>
                        <a:srgbClr val="404040"/>
                      </a:solidFill>
                      <a:prstDash val="solid"/>
                    </a:lnR>
                    <a:lnT w="4233">
                      <a:solidFill>
                        <a:srgbClr val="404040"/>
                      </a:solidFill>
                      <a:prstDash val="solid"/>
                    </a:lnT>
                    <a:lnB w="4233">
                      <a:solidFill>
                        <a:srgbClr val="404040"/>
                      </a:solidFill>
                      <a:prstDash val="solid"/>
                    </a:lnB>
                  </a:tcPr>
                </a:tc>
                <a:extLst>
                  <a:ext uri="{0D108BD9-81ED-4DB2-BD59-A6C34878D82A}">
                    <a16:rowId xmlns:a16="http://schemas.microsoft.com/office/drawing/2014/main" val="10000"/>
                  </a:ext>
                </a:extLst>
              </a:tr>
              <a:tr h="319236">
                <a:tc rowSpan="2">
                  <a:txBody>
                    <a:bodyPr/>
                    <a:lstStyle/>
                    <a:p>
                      <a:pPr marL="1610995">
                        <a:lnSpc>
                          <a:spcPct val="100000"/>
                        </a:lnSpc>
                      </a:pPr>
                      <a:r>
                        <a:rPr sz="2000" spc="0" dirty="0">
                          <a:solidFill>
                            <a:srgbClr val="404040"/>
                          </a:solidFill>
                          <a:latin typeface="Lucida Sans"/>
                          <a:cs typeface="Lucida Sans"/>
                        </a:rPr>
                        <a:t>Docker Client</a:t>
                      </a:r>
                      <a:endParaRPr sz="2000" spc="0" dirty="0">
                        <a:latin typeface="Lucida Sans"/>
                        <a:cs typeface="Lucida Sans"/>
                      </a:endParaRPr>
                    </a:p>
                  </a:txBody>
                  <a:tcPr marL="0" marR="0" marT="0" marB="0">
                    <a:lnL w="4233">
                      <a:solidFill>
                        <a:srgbClr val="404040"/>
                      </a:solidFill>
                      <a:prstDash val="solid"/>
                    </a:lnL>
                    <a:lnR w="4233">
                      <a:solidFill>
                        <a:srgbClr val="404040"/>
                      </a:solidFill>
                      <a:prstDash val="solid"/>
                    </a:lnR>
                    <a:lnB w="4233">
                      <a:solidFill>
                        <a:srgbClr val="404040"/>
                      </a:solidFill>
                      <a:prstDash val="solid"/>
                    </a:lnB>
                    <a:solidFill>
                      <a:srgbClr val="F69C7E"/>
                    </a:solidFill>
                  </a:tcPr>
                </a:tc>
                <a:tc>
                  <a:txBody>
                    <a:bodyPr/>
                    <a:lstStyle/>
                    <a:p>
                      <a:endParaRPr sz="2000">
                        <a:latin typeface="Lucida Sans"/>
                        <a:cs typeface="Lucida Sans"/>
                      </a:endParaRPr>
                    </a:p>
                  </a:txBody>
                  <a:tcPr marL="0" marR="0" marT="0" marB="0">
                    <a:lnL w="4233">
                      <a:solidFill>
                        <a:srgbClr val="404040"/>
                      </a:solidFill>
                      <a:prstDash val="solid"/>
                    </a:lnL>
                    <a:lnR w="4233">
                      <a:solidFill>
                        <a:srgbClr val="404040"/>
                      </a:solidFill>
                      <a:prstDash val="solid"/>
                    </a:lnR>
                    <a:lnB w="25399">
                      <a:solidFill>
                        <a:srgbClr val="F05A28"/>
                      </a:solidFill>
                      <a:prstDash val="solid"/>
                    </a:lnB>
                  </a:tcPr>
                </a:tc>
                <a:tc vMerge="1">
                  <a:txBody>
                    <a:bodyPr/>
                    <a:lstStyle/>
                    <a:p>
                      <a:endParaRPr/>
                    </a:p>
                  </a:txBody>
                  <a:tcPr marL="0" marR="0" marT="0" marB="0">
                    <a:lnL w="4233">
                      <a:solidFill>
                        <a:srgbClr val="404040"/>
                      </a:solidFill>
                      <a:prstDash val="solid"/>
                    </a:lnL>
                    <a:lnR w="4233">
                      <a:solidFill>
                        <a:srgbClr val="404040"/>
                      </a:solidFill>
                      <a:prstDash val="solid"/>
                    </a:lnR>
                    <a:lnT w="4233">
                      <a:solidFill>
                        <a:srgbClr val="404040"/>
                      </a:solidFill>
                      <a:prstDash val="solid"/>
                    </a:lnT>
                    <a:lnB w="4233">
                      <a:solidFill>
                        <a:srgbClr val="404040"/>
                      </a:solidFill>
                      <a:prstDash val="solid"/>
                    </a:lnB>
                  </a:tcPr>
                </a:tc>
                <a:extLst>
                  <a:ext uri="{0D108BD9-81ED-4DB2-BD59-A6C34878D82A}">
                    <a16:rowId xmlns:a16="http://schemas.microsoft.com/office/drawing/2014/main" val="10001"/>
                  </a:ext>
                </a:extLst>
              </a:tr>
              <a:tr h="365425">
                <a:tc vMerge="1">
                  <a:txBody>
                    <a:bodyPr/>
                    <a:lstStyle/>
                    <a:p>
                      <a:endParaRPr/>
                    </a:p>
                  </a:txBody>
                  <a:tcPr marL="0" marR="0" marT="0" marB="0">
                    <a:lnL w="4233">
                      <a:solidFill>
                        <a:srgbClr val="404040"/>
                      </a:solidFill>
                      <a:prstDash val="solid"/>
                    </a:lnL>
                    <a:lnR w="4233">
                      <a:solidFill>
                        <a:srgbClr val="404040"/>
                      </a:solidFill>
                      <a:prstDash val="solid"/>
                    </a:lnR>
                    <a:lnT w="4233">
                      <a:solidFill>
                        <a:srgbClr val="404040"/>
                      </a:solidFill>
                      <a:prstDash val="solid"/>
                    </a:lnT>
                    <a:lnB w="4233">
                      <a:solidFill>
                        <a:srgbClr val="404040"/>
                      </a:solidFill>
                      <a:prstDash val="solid"/>
                    </a:lnB>
                    <a:solidFill>
                      <a:srgbClr val="F69C7E"/>
                    </a:solidFill>
                  </a:tcPr>
                </a:tc>
                <a:tc>
                  <a:txBody>
                    <a:bodyPr/>
                    <a:lstStyle/>
                    <a:p>
                      <a:endParaRPr sz="2000">
                        <a:latin typeface="Lucida Sans"/>
                        <a:cs typeface="Lucida Sans"/>
                      </a:endParaRPr>
                    </a:p>
                  </a:txBody>
                  <a:tcPr marL="0" marR="0" marT="0" marB="0">
                    <a:lnL w="4233">
                      <a:solidFill>
                        <a:srgbClr val="404040"/>
                      </a:solidFill>
                      <a:prstDash val="solid"/>
                    </a:lnL>
                    <a:lnR w="4233">
                      <a:solidFill>
                        <a:srgbClr val="404040"/>
                      </a:solidFill>
                      <a:prstDash val="solid"/>
                    </a:lnR>
                    <a:lnT w="25399">
                      <a:solidFill>
                        <a:srgbClr val="F05A28"/>
                      </a:solidFill>
                      <a:prstDash val="solid"/>
                    </a:lnT>
                  </a:tcPr>
                </a:tc>
                <a:tc vMerge="1">
                  <a:txBody>
                    <a:bodyPr/>
                    <a:lstStyle/>
                    <a:p>
                      <a:endParaRPr/>
                    </a:p>
                  </a:txBody>
                  <a:tcPr marL="0" marR="0" marT="0" marB="0">
                    <a:lnL w="4233">
                      <a:solidFill>
                        <a:srgbClr val="404040"/>
                      </a:solidFill>
                      <a:prstDash val="solid"/>
                    </a:lnL>
                    <a:lnR w="4233">
                      <a:solidFill>
                        <a:srgbClr val="404040"/>
                      </a:solidFill>
                      <a:prstDash val="solid"/>
                    </a:lnR>
                    <a:lnT w="4233">
                      <a:solidFill>
                        <a:srgbClr val="404040"/>
                      </a:solidFill>
                      <a:prstDash val="solid"/>
                    </a:lnT>
                    <a:lnB w="4233">
                      <a:solidFill>
                        <a:srgbClr val="404040"/>
                      </a:solidFill>
                      <a:prstDash val="solid"/>
                    </a:lnB>
                  </a:tcPr>
                </a:tc>
                <a:extLst>
                  <a:ext uri="{0D108BD9-81ED-4DB2-BD59-A6C34878D82A}">
                    <a16:rowId xmlns:a16="http://schemas.microsoft.com/office/drawing/2014/main" val="10002"/>
                  </a:ext>
                </a:extLst>
              </a:tr>
              <a:tr h="310868">
                <a:tc gridSpan="2">
                  <a:txBody>
                    <a:bodyPr/>
                    <a:lstStyle/>
                    <a:p>
                      <a:endParaRPr sz="2000" dirty="0">
                        <a:latin typeface="Lucida Sans"/>
                        <a:cs typeface="Lucida Sans"/>
                      </a:endParaRPr>
                    </a:p>
                  </a:txBody>
                  <a:tcPr marL="0" marR="0" marT="0" marB="0">
                    <a:lnR w="4233">
                      <a:solidFill>
                        <a:srgbClr val="404040"/>
                      </a:solidFill>
                      <a:prstDash val="solid"/>
                    </a:lnR>
                    <a:lnT w="4233" cap="flat" cmpd="sng" algn="ctr">
                      <a:solidFill>
                        <a:srgbClr val="404040"/>
                      </a:solidFill>
                      <a:prstDash val="solid"/>
                      <a:round/>
                      <a:headEnd type="none" w="med" len="med"/>
                      <a:tailEnd type="none" w="med" len="med"/>
                    </a:lnT>
                  </a:tcPr>
                </a:tc>
                <a:tc hMerge="1">
                  <a:txBody>
                    <a:bodyPr/>
                    <a:lstStyle/>
                    <a:p>
                      <a:endParaRPr/>
                    </a:p>
                  </a:txBody>
                  <a:tcPr marL="0" marR="0" marT="0" marB="0"/>
                </a:tc>
                <a:tc vMerge="1">
                  <a:txBody>
                    <a:bodyPr/>
                    <a:lstStyle/>
                    <a:p>
                      <a:endParaRPr/>
                    </a:p>
                  </a:txBody>
                  <a:tcPr marL="0" marR="0" marT="0" marB="0">
                    <a:lnL w="4233">
                      <a:solidFill>
                        <a:srgbClr val="404040"/>
                      </a:solidFill>
                      <a:prstDash val="solid"/>
                    </a:lnL>
                    <a:lnR w="4233">
                      <a:solidFill>
                        <a:srgbClr val="404040"/>
                      </a:solidFill>
                      <a:prstDash val="solid"/>
                    </a:lnR>
                    <a:lnT w="4233">
                      <a:solidFill>
                        <a:srgbClr val="404040"/>
                      </a:solidFill>
                      <a:prstDash val="solid"/>
                    </a:lnT>
                    <a:lnB w="4233">
                      <a:solidFill>
                        <a:srgbClr val="404040"/>
                      </a:solidFill>
                      <a:prstDash val="solid"/>
                    </a:lnB>
                  </a:tcPr>
                </a:tc>
                <a:extLst>
                  <a:ext uri="{0D108BD9-81ED-4DB2-BD59-A6C34878D82A}">
                    <a16:rowId xmlns:a16="http://schemas.microsoft.com/office/drawing/2014/main" val="10003"/>
                  </a:ext>
                </a:extLst>
              </a:tr>
            </a:tbl>
          </a:graphicData>
        </a:graphic>
      </p:graphicFrame>
      <p:graphicFrame>
        <p:nvGraphicFramePr>
          <p:cNvPr id="10" name="object 10"/>
          <p:cNvGraphicFramePr>
            <a:graphicFrameLocks noGrp="1"/>
          </p:cNvGraphicFramePr>
          <p:nvPr>
            <p:extLst>
              <p:ext uri="{D42A27DB-BD31-4B8C-83A1-F6EECF244321}">
                <p14:modId xmlns:p14="http://schemas.microsoft.com/office/powerpoint/2010/main" val="2736169548"/>
              </p:ext>
            </p:extLst>
          </p:nvPr>
        </p:nvGraphicFramePr>
        <p:xfrm>
          <a:off x="1737639" y="5047754"/>
          <a:ext cx="9083182" cy="1242170"/>
        </p:xfrm>
        <a:graphic>
          <a:graphicData uri="http://schemas.openxmlformats.org/drawingml/2006/table">
            <a:tbl>
              <a:tblPr firstRow="1" bandRow="1">
                <a:tableStyleId>{2D5ABB26-0587-4C30-8999-92F81FD0307C}</a:tableStyleId>
              </a:tblPr>
              <a:tblGrid>
                <a:gridCol w="4847610">
                  <a:extLst>
                    <a:ext uri="{9D8B030D-6E8A-4147-A177-3AD203B41FA5}">
                      <a16:colId xmlns:a16="http://schemas.microsoft.com/office/drawing/2014/main" val="20000"/>
                    </a:ext>
                  </a:extLst>
                </a:gridCol>
                <a:gridCol w="1680628">
                  <a:extLst>
                    <a:ext uri="{9D8B030D-6E8A-4147-A177-3AD203B41FA5}">
                      <a16:colId xmlns:a16="http://schemas.microsoft.com/office/drawing/2014/main" val="20001"/>
                    </a:ext>
                  </a:extLst>
                </a:gridCol>
                <a:gridCol w="2554944">
                  <a:extLst>
                    <a:ext uri="{9D8B030D-6E8A-4147-A177-3AD203B41FA5}">
                      <a16:colId xmlns:a16="http://schemas.microsoft.com/office/drawing/2014/main" val="20002"/>
                    </a:ext>
                  </a:extLst>
                </a:gridCol>
              </a:tblGrid>
              <a:tr h="217607">
                <a:tc rowSpan="4">
                  <a:txBody>
                    <a:bodyPr/>
                    <a:lstStyle/>
                    <a:p>
                      <a:pPr marL="1096645">
                        <a:lnSpc>
                          <a:spcPct val="100000"/>
                        </a:lnSpc>
                      </a:pPr>
                      <a:endParaRPr lang="en-SG" sz="2000" spc="-25" dirty="0">
                        <a:solidFill>
                          <a:srgbClr val="FFFFFF"/>
                        </a:solidFill>
                        <a:latin typeface="Lucida Sans"/>
                        <a:cs typeface="Lucida Sans"/>
                      </a:endParaRPr>
                    </a:p>
                    <a:p>
                      <a:pPr marL="1096645">
                        <a:lnSpc>
                          <a:spcPct val="100000"/>
                        </a:lnSpc>
                      </a:pPr>
                      <a:r>
                        <a:rPr sz="2000" spc="-25" dirty="0">
                          <a:solidFill>
                            <a:srgbClr val="FFFFFF"/>
                          </a:solidFill>
                          <a:latin typeface="Lucida Sans"/>
                          <a:cs typeface="Lucida Sans"/>
                        </a:rPr>
                        <a:t>W</a:t>
                      </a:r>
                      <a:r>
                        <a:rPr sz="2000" dirty="0">
                          <a:solidFill>
                            <a:srgbClr val="FFFFFF"/>
                          </a:solidFill>
                          <a:latin typeface="Lucida Sans"/>
                          <a:cs typeface="Lucida Sans"/>
                        </a:rPr>
                        <a:t>i</a:t>
                      </a:r>
                      <a:r>
                        <a:rPr sz="2000" spc="-5" dirty="0">
                          <a:solidFill>
                            <a:srgbClr val="FFFFFF"/>
                          </a:solidFill>
                          <a:latin typeface="Lucida Sans"/>
                          <a:cs typeface="Lucida Sans"/>
                        </a:rPr>
                        <a:t>nd</a:t>
                      </a:r>
                      <a:r>
                        <a:rPr sz="2000" spc="-55" dirty="0">
                          <a:solidFill>
                            <a:srgbClr val="FFFFFF"/>
                          </a:solidFill>
                          <a:latin typeface="Lucida Sans"/>
                          <a:cs typeface="Lucida Sans"/>
                        </a:rPr>
                        <a:t>o</a:t>
                      </a:r>
                      <a:r>
                        <a:rPr sz="2000" spc="-30" dirty="0">
                          <a:solidFill>
                            <a:srgbClr val="FFFFFF"/>
                          </a:solidFill>
                          <a:latin typeface="Lucida Sans"/>
                          <a:cs typeface="Lucida Sans"/>
                        </a:rPr>
                        <a:t>w</a:t>
                      </a:r>
                      <a:r>
                        <a:rPr sz="2000" dirty="0">
                          <a:solidFill>
                            <a:srgbClr val="FFFFFF"/>
                          </a:solidFill>
                          <a:latin typeface="Lucida Sans"/>
                          <a:cs typeface="Lucida Sans"/>
                        </a:rPr>
                        <a:t>s</a:t>
                      </a:r>
                      <a:r>
                        <a:rPr sz="2000" spc="-35" dirty="0">
                          <a:solidFill>
                            <a:srgbClr val="FFFFFF"/>
                          </a:solidFill>
                          <a:latin typeface="Lucida Sans"/>
                          <a:cs typeface="Lucida Sans"/>
                        </a:rPr>
                        <a:t> </a:t>
                      </a:r>
                      <a:r>
                        <a:rPr sz="2000" spc="-5" dirty="0">
                          <a:solidFill>
                            <a:srgbClr val="FFFFFF"/>
                          </a:solidFill>
                          <a:latin typeface="Lucida Sans"/>
                          <a:cs typeface="Lucida Sans"/>
                        </a:rPr>
                        <a:t>S</a:t>
                      </a:r>
                      <a:r>
                        <a:rPr sz="2000" dirty="0">
                          <a:solidFill>
                            <a:srgbClr val="FFFFFF"/>
                          </a:solidFill>
                          <a:latin typeface="Lucida Sans"/>
                          <a:cs typeface="Lucida Sans"/>
                        </a:rPr>
                        <a:t>e</a:t>
                      </a:r>
                      <a:r>
                        <a:rPr sz="2000" spc="-5" dirty="0">
                          <a:solidFill>
                            <a:srgbClr val="FFFFFF"/>
                          </a:solidFill>
                          <a:latin typeface="Lucida Sans"/>
                          <a:cs typeface="Lucida Sans"/>
                        </a:rPr>
                        <a:t>r</a:t>
                      </a:r>
                      <a:r>
                        <a:rPr sz="2000" spc="-65" dirty="0">
                          <a:solidFill>
                            <a:srgbClr val="FFFFFF"/>
                          </a:solidFill>
                          <a:latin typeface="Lucida Sans"/>
                          <a:cs typeface="Lucida Sans"/>
                        </a:rPr>
                        <a:t>v</a:t>
                      </a:r>
                      <a:r>
                        <a:rPr sz="2000" dirty="0">
                          <a:solidFill>
                            <a:srgbClr val="FFFFFF"/>
                          </a:solidFill>
                          <a:latin typeface="Lucida Sans"/>
                          <a:cs typeface="Lucida Sans"/>
                        </a:rPr>
                        <a:t>er</a:t>
                      </a:r>
                      <a:r>
                        <a:rPr sz="2000" spc="-35" dirty="0">
                          <a:solidFill>
                            <a:srgbClr val="FFFFFF"/>
                          </a:solidFill>
                          <a:latin typeface="Lucida Sans"/>
                          <a:cs typeface="Lucida Sans"/>
                        </a:rPr>
                        <a:t> </a:t>
                      </a:r>
                      <a:r>
                        <a:rPr sz="2000" spc="-5" dirty="0">
                          <a:solidFill>
                            <a:srgbClr val="FFFFFF"/>
                          </a:solidFill>
                          <a:latin typeface="Lucida Sans"/>
                          <a:cs typeface="Lucida Sans"/>
                        </a:rPr>
                        <a:t>2</a:t>
                      </a:r>
                      <a:r>
                        <a:rPr sz="2000" spc="-10" dirty="0">
                          <a:solidFill>
                            <a:srgbClr val="FFFFFF"/>
                          </a:solidFill>
                          <a:latin typeface="Lucida Sans"/>
                          <a:cs typeface="Lucida Sans"/>
                        </a:rPr>
                        <a:t>0</a:t>
                      </a:r>
                      <a:r>
                        <a:rPr sz="2000" spc="-5" dirty="0">
                          <a:solidFill>
                            <a:srgbClr val="FFFFFF"/>
                          </a:solidFill>
                          <a:latin typeface="Lucida Sans"/>
                          <a:cs typeface="Lucida Sans"/>
                        </a:rPr>
                        <a:t>1</a:t>
                      </a:r>
                      <a:r>
                        <a:rPr lang="en-SG" sz="2000" spc="-5" dirty="0">
                          <a:solidFill>
                            <a:srgbClr val="FFFFFF"/>
                          </a:solidFill>
                          <a:latin typeface="Lucida Sans"/>
                          <a:cs typeface="Lucida Sans"/>
                        </a:rPr>
                        <a:t>9</a:t>
                      </a:r>
                      <a:endParaRPr sz="2000" dirty="0">
                        <a:latin typeface="Lucida Sans"/>
                        <a:cs typeface="Lucida Sans"/>
                      </a:endParaRPr>
                    </a:p>
                    <a:p>
                      <a:pPr marL="1581785">
                        <a:lnSpc>
                          <a:spcPct val="100000"/>
                        </a:lnSpc>
                        <a:spcBef>
                          <a:spcPts val="750"/>
                        </a:spcBef>
                      </a:pPr>
                      <a:r>
                        <a:rPr sz="1400" spc="-10" dirty="0">
                          <a:solidFill>
                            <a:srgbClr val="FFFFFF"/>
                          </a:solidFill>
                          <a:latin typeface="Lucida Sans"/>
                          <a:cs typeface="Lucida Sans"/>
                        </a:rPr>
                        <a:t>C</a:t>
                      </a:r>
                      <a:r>
                        <a:rPr sz="1400" dirty="0">
                          <a:solidFill>
                            <a:srgbClr val="FFFFFF"/>
                          </a:solidFill>
                          <a:latin typeface="Lucida Sans"/>
                          <a:cs typeface="Lucida Sans"/>
                        </a:rPr>
                        <a:t>ont</a:t>
                      </a:r>
                      <a:r>
                        <a:rPr sz="1400" spc="-5" dirty="0">
                          <a:solidFill>
                            <a:srgbClr val="FFFFFF"/>
                          </a:solidFill>
                          <a:latin typeface="Lucida Sans"/>
                          <a:cs typeface="Lucida Sans"/>
                        </a:rPr>
                        <a:t>a</a:t>
                      </a:r>
                      <a:r>
                        <a:rPr sz="1400" dirty="0">
                          <a:solidFill>
                            <a:srgbClr val="FFFFFF"/>
                          </a:solidFill>
                          <a:latin typeface="Lucida Sans"/>
                          <a:cs typeface="Lucida Sans"/>
                        </a:rPr>
                        <a:t>in</a:t>
                      </a:r>
                      <a:r>
                        <a:rPr sz="1400" spc="-10" dirty="0">
                          <a:solidFill>
                            <a:srgbClr val="FFFFFF"/>
                          </a:solidFill>
                          <a:latin typeface="Lucida Sans"/>
                          <a:cs typeface="Lucida Sans"/>
                        </a:rPr>
                        <a:t>e</a:t>
                      </a:r>
                      <a:r>
                        <a:rPr sz="1400" dirty="0">
                          <a:solidFill>
                            <a:srgbClr val="FFFFFF"/>
                          </a:solidFill>
                          <a:latin typeface="Lucida Sans"/>
                          <a:cs typeface="Lucida Sans"/>
                        </a:rPr>
                        <a:t>r</a:t>
                      </a:r>
                      <a:r>
                        <a:rPr sz="1400" spc="-15" dirty="0">
                          <a:solidFill>
                            <a:srgbClr val="FFFFFF"/>
                          </a:solidFill>
                          <a:latin typeface="Lucida Sans"/>
                          <a:cs typeface="Lucida Sans"/>
                        </a:rPr>
                        <a:t> </a:t>
                      </a:r>
                      <a:r>
                        <a:rPr sz="1400" dirty="0">
                          <a:solidFill>
                            <a:srgbClr val="FFFFFF"/>
                          </a:solidFill>
                          <a:latin typeface="Lucida Sans"/>
                          <a:cs typeface="Lucida Sans"/>
                        </a:rPr>
                        <a:t>Support</a:t>
                      </a:r>
                      <a:endParaRPr sz="1400" dirty="0">
                        <a:latin typeface="Lucida Sans"/>
                        <a:cs typeface="Lucida Sans"/>
                      </a:endParaRPr>
                    </a:p>
                  </a:txBody>
                  <a:tcPr marL="0" marR="0" marT="0" marB="0">
                    <a:lnL w="4233">
                      <a:solidFill>
                        <a:srgbClr val="404040"/>
                      </a:solidFill>
                      <a:prstDash val="solid"/>
                    </a:lnL>
                    <a:lnR w="4233">
                      <a:solidFill>
                        <a:srgbClr val="404040"/>
                      </a:solidFill>
                      <a:prstDash val="solid"/>
                    </a:lnR>
                    <a:lnT w="4233">
                      <a:solidFill>
                        <a:srgbClr val="404040"/>
                      </a:solidFill>
                      <a:prstDash val="solid"/>
                    </a:lnT>
                    <a:lnB w="4233">
                      <a:solidFill>
                        <a:srgbClr val="404040"/>
                      </a:solidFill>
                      <a:prstDash val="solid"/>
                    </a:lnB>
                    <a:solidFill>
                      <a:srgbClr val="2A9FBC"/>
                    </a:solidFill>
                  </a:tcPr>
                </a:tc>
                <a:tc gridSpan="2">
                  <a:txBody>
                    <a:bodyPr/>
                    <a:lstStyle/>
                    <a:p>
                      <a:endParaRPr sz="1400">
                        <a:latin typeface="Lucida Sans"/>
                        <a:cs typeface="Lucida Sans"/>
                      </a:endParaRPr>
                    </a:p>
                  </a:txBody>
                  <a:tcPr marL="0" marR="0" marT="0" marB="0">
                    <a:lnL w="4233">
                      <a:solidFill>
                        <a:srgbClr val="404040"/>
                      </a:solidFill>
                      <a:prstDash val="solid"/>
                    </a:lnL>
                  </a:tcPr>
                </a:tc>
                <a:tc hMerge="1">
                  <a:txBody>
                    <a:bodyPr/>
                    <a:lstStyle/>
                    <a:p>
                      <a:endParaRPr/>
                    </a:p>
                  </a:txBody>
                  <a:tcPr marL="0" marR="0" marT="0" marB="0"/>
                </a:tc>
                <a:extLst>
                  <a:ext uri="{0D108BD9-81ED-4DB2-BD59-A6C34878D82A}">
                    <a16:rowId xmlns:a16="http://schemas.microsoft.com/office/drawing/2014/main" val="10000"/>
                  </a:ext>
                </a:extLst>
              </a:tr>
              <a:tr h="356338">
                <a:tc vMerge="1">
                  <a:txBody>
                    <a:bodyPr/>
                    <a:lstStyle/>
                    <a:p>
                      <a:endParaRPr/>
                    </a:p>
                  </a:txBody>
                  <a:tcPr marL="0" marR="0" marT="0" marB="0">
                    <a:lnL w="4233">
                      <a:solidFill>
                        <a:srgbClr val="404040"/>
                      </a:solidFill>
                      <a:prstDash val="solid"/>
                    </a:lnL>
                    <a:lnR w="4233">
                      <a:solidFill>
                        <a:srgbClr val="404040"/>
                      </a:solidFill>
                      <a:prstDash val="solid"/>
                    </a:lnR>
                    <a:lnT w="4233">
                      <a:solidFill>
                        <a:srgbClr val="404040"/>
                      </a:solidFill>
                      <a:prstDash val="solid"/>
                    </a:lnT>
                    <a:lnB w="4233">
                      <a:solidFill>
                        <a:srgbClr val="404040"/>
                      </a:solidFill>
                      <a:prstDash val="solid"/>
                    </a:lnB>
                    <a:solidFill>
                      <a:srgbClr val="2A9FBC"/>
                    </a:solidFill>
                  </a:tcPr>
                </a:tc>
                <a:tc>
                  <a:txBody>
                    <a:bodyPr/>
                    <a:lstStyle/>
                    <a:p>
                      <a:endParaRPr sz="1400">
                        <a:latin typeface="Lucida Sans"/>
                        <a:cs typeface="Lucida Sans"/>
                      </a:endParaRPr>
                    </a:p>
                  </a:txBody>
                  <a:tcPr marL="0" marR="0" marT="0" marB="0">
                    <a:lnL w="4233">
                      <a:solidFill>
                        <a:srgbClr val="404040"/>
                      </a:solidFill>
                      <a:prstDash val="solid"/>
                    </a:lnL>
                    <a:lnR w="4233">
                      <a:solidFill>
                        <a:srgbClr val="404040"/>
                      </a:solidFill>
                      <a:prstDash val="solid"/>
                    </a:lnR>
                    <a:lnB w="25399">
                      <a:solidFill>
                        <a:srgbClr val="F05A28"/>
                      </a:solidFill>
                      <a:prstDash val="solid"/>
                    </a:lnB>
                  </a:tcPr>
                </a:tc>
                <a:tc rowSpan="2">
                  <a:txBody>
                    <a:bodyPr/>
                    <a:lstStyle/>
                    <a:p>
                      <a:pPr marL="388620">
                        <a:lnSpc>
                          <a:spcPct val="100000"/>
                        </a:lnSpc>
                      </a:pPr>
                      <a:endParaRPr lang="en-SG" sz="1800" b="1" kern="1200" dirty="0">
                        <a:solidFill>
                          <a:srgbClr val="404040"/>
                        </a:solidFill>
                        <a:latin typeface="Verdana Pro Light" panose="020B0604020202020204" pitchFamily="34" charset="0"/>
                        <a:ea typeface="+mn-ea"/>
                        <a:cs typeface="+mn-cs"/>
                      </a:endParaRPr>
                    </a:p>
                    <a:p>
                      <a:pPr marL="388620">
                        <a:lnSpc>
                          <a:spcPct val="100000"/>
                        </a:lnSpc>
                      </a:pPr>
                      <a:r>
                        <a:rPr sz="1800" b="1" kern="1200" dirty="0">
                          <a:solidFill>
                            <a:srgbClr val="404040"/>
                          </a:solidFill>
                          <a:latin typeface="Verdana Pro Light" panose="020B0604020202020204" pitchFamily="34" charset="0"/>
                          <a:ea typeface="+mn-ea"/>
                          <a:cs typeface="+mn-cs"/>
                        </a:rPr>
                        <a:t>Container</a:t>
                      </a:r>
                      <a:r>
                        <a:rPr sz="1800" spc="-40" dirty="0">
                          <a:solidFill>
                            <a:srgbClr val="404040"/>
                          </a:solidFill>
                          <a:latin typeface="Lucida Sans"/>
                          <a:cs typeface="Lucida Sans"/>
                        </a:rPr>
                        <a:t> </a:t>
                      </a:r>
                      <a:r>
                        <a:rPr sz="1800" b="1" kern="1200" dirty="0">
                          <a:solidFill>
                            <a:srgbClr val="404040"/>
                          </a:solidFill>
                          <a:latin typeface="Verdana Pro Light" panose="020B0604020202020204" pitchFamily="34" charset="0"/>
                          <a:ea typeface="+mn-ea"/>
                          <a:cs typeface="+mn-cs"/>
                        </a:rPr>
                        <a:t>Host</a:t>
                      </a:r>
                    </a:p>
                  </a:txBody>
                  <a:tcPr marL="0" marR="0" marT="0" marB="0">
                    <a:lnL w="4233">
                      <a:solidFill>
                        <a:srgbClr val="404040"/>
                      </a:solidFill>
                      <a:prstDash val="solid"/>
                    </a:lnL>
                    <a:lnR w="4233">
                      <a:solidFill>
                        <a:srgbClr val="404040"/>
                      </a:solidFill>
                      <a:prstDash val="solid"/>
                    </a:lnR>
                    <a:lnT w="4233">
                      <a:solidFill>
                        <a:srgbClr val="404040"/>
                      </a:solidFill>
                      <a:prstDash val="solid"/>
                    </a:lnT>
                    <a:lnB w="4233">
                      <a:solidFill>
                        <a:srgbClr val="404040"/>
                      </a:solidFill>
                      <a:prstDash val="solid"/>
                    </a:lnB>
                  </a:tcPr>
                </a:tc>
                <a:extLst>
                  <a:ext uri="{0D108BD9-81ED-4DB2-BD59-A6C34878D82A}">
                    <a16:rowId xmlns:a16="http://schemas.microsoft.com/office/drawing/2014/main" val="10001"/>
                  </a:ext>
                </a:extLst>
              </a:tr>
              <a:tr h="388444">
                <a:tc vMerge="1">
                  <a:txBody>
                    <a:bodyPr/>
                    <a:lstStyle/>
                    <a:p>
                      <a:endParaRPr/>
                    </a:p>
                  </a:txBody>
                  <a:tcPr marL="0" marR="0" marT="0" marB="0">
                    <a:lnL w="4233">
                      <a:solidFill>
                        <a:srgbClr val="404040"/>
                      </a:solidFill>
                      <a:prstDash val="solid"/>
                    </a:lnL>
                    <a:lnR w="4233">
                      <a:solidFill>
                        <a:srgbClr val="404040"/>
                      </a:solidFill>
                      <a:prstDash val="solid"/>
                    </a:lnR>
                    <a:lnT w="4233">
                      <a:solidFill>
                        <a:srgbClr val="404040"/>
                      </a:solidFill>
                      <a:prstDash val="solid"/>
                    </a:lnT>
                    <a:lnB w="4233">
                      <a:solidFill>
                        <a:srgbClr val="404040"/>
                      </a:solidFill>
                      <a:prstDash val="solid"/>
                    </a:lnB>
                    <a:solidFill>
                      <a:srgbClr val="2A9FBC"/>
                    </a:solidFill>
                  </a:tcPr>
                </a:tc>
                <a:tc>
                  <a:txBody>
                    <a:bodyPr/>
                    <a:lstStyle/>
                    <a:p>
                      <a:endParaRPr sz="1800">
                        <a:latin typeface="Lucida Sans"/>
                        <a:cs typeface="Lucida Sans"/>
                      </a:endParaRPr>
                    </a:p>
                  </a:txBody>
                  <a:tcPr marL="0" marR="0" marT="0" marB="0">
                    <a:lnL w="4233">
                      <a:solidFill>
                        <a:srgbClr val="404040"/>
                      </a:solidFill>
                      <a:prstDash val="solid"/>
                    </a:lnL>
                    <a:lnR w="4233">
                      <a:solidFill>
                        <a:srgbClr val="404040"/>
                      </a:solidFill>
                      <a:prstDash val="solid"/>
                    </a:lnR>
                    <a:lnT w="25399">
                      <a:solidFill>
                        <a:srgbClr val="F05A28"/>
                      </a:solidFill>
                      <a:prstDash val="solid"/>
                    </a:lnT>
                  </a:tcPr>
                </a:tc>
                <a:tc vMerge="1">
                  <a:txBody>
                    <a:bodyPr/>
                    <a:lstStyle/>
                    <a:p>
                      <a:endParaRPr/>
                    </a:p>
                  </a:txBody>
                  <a:tcPr marL="0" marR="0" marT="0" marB="0">
                    <a:lnL w="4233">
                      <a:solidFill>
                        <a:srgbClr val="404040"/>
                      </a:solidFill>
                      <a:prstDash val="solid"/>
                    </a:lnL>
                    <a:lnR w="4233">
                      <a:solidFill>
                        <a:srgbClr val="404040"/>
                      </a:solidFill>
                      <a:prstDash val="solid"/>
                    </a:lnR>
                    <a:lnT w="4233">
                      <a:solidFill>
                        <a:srgbClr val="404040"/>
                      </a:solidFill>
                      <a:prstDash val="solid"/>
                    </a:lnT>
                    <a:lnB w="4233">
                      <a:solidFill>
                        <a:srgbClr val="404040"/>
                      </a:solidFill>
                      <a:prstDash val="solid"/>
                    </a:lnB>
                  </a:tcPr>
                </a:tc>
                <a:extLst>
                  <a:ext uri="{0D108BD9-81ED-4DB2-BD59-A6C34878D82A}">
                    <a16:rowId xmlns:a16="http://schemas.microsoft.com/office/drawing/2014/main" val="10002"/>
                  </a:ext>
                </a:extLst>
              </a:tr>
              <a:tr h="279781">
                <a:tc vMerge="1">
                  <a:txBody>
                    <a:bodyPr/>
                    <a:lstStyle/>
                    <a:p>
                      <a:endParaRPr/>
                    </a:p>
                  </a:txBody>
                  <a:tcPr marL="0" marR="0" marT="0" marB="0">
                    <a:lnL w="4233">
                      <a:solidFill>
                        <a:srgbClr val="404040"/>
                      </a:solidFill>
                      <a:prstDash val="solid"/>
                    </a:lnL>
                    <a:lnR w="4233">
                      <a:solidFill>
                        <a:srgbClr val="404040"/>
                      </a:solidFill>
                      <a:prstDash val="solid"/>
                    </a:lnR>
                    <a:lnT w="4233">
                      <a:solidFill>
                        <a:srgbClr val="404040"/>
                      </a:solidFill>
                      <a:prstDash val="solid"/>
                    </a:lnT>
                    <a:lnB w="4233">
                      <a:solidFill>
                        <a:srgbClr val="404040"/>
                      </a:solidFill>
                      <a:prstDash val="solid"/>
                    </a:lnB>
                    <a:solidFill>
                      <a:srgbClr val="2A9FBC"/>
                    </a:solidFill>
                  </a:tcPr>
                </a:tc>
                <a:tc gridSpan="2">
                  <a:txBody>
                    <a:bodyPr/>
                    <a:lstStyle/>
                    <a:p>
                      <a:endParaRPr sz="1800" dirty="0">
                        <a:latin typeface="Lucida Sans"/>
                        <a:cs typeface="Lucida Sans"/>
                      </a:endParaRPr>
                    </a:p>
                  </a:txBody>
                  <a:tcPr marL="0" marR="0" marT="0" marB="0">
                    <a:lnL w="4233">
                      <a:solidFill>
                        <a:srgbClr val="404040"/>
                      </a:solidFill>
                      <a:prstDash val="solid"/>
                    </a:lnL>
                  </a:tcPr>
                </a:tc>
                <a:tc hMerge="1">
                  <a:txBody>
                    <a:bodyPr/>
                    <a:lstStyle/>
                    <a:p>
                      <a:endParaRPr/>
                    </a:p>
                  </a:txBody>
                  <a:tcPr marL="0" marR="0" marT="0" marB="0"/>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78D7"/>
                </a:solidFill>
              </a:rPr>
              <a:t>Docker Vocabulary </a:t>
            </a:r>
          </a:p>
        </p:txBody>
      </p:sp>
      <p:sp>
        <p:nvSpPr>
          <p:cNvPr id="4" name="Text Placeholder 3"/>
          <p:cNvSpPr>
            <a:spLocks noGrp="1"/>
          </p:cNvSpPr>
          <p:nvPr>
            <p:ph type="body" sz="quarter" idx="10"/>
          </p:nvPr>
        </p:nvSpPr>
        <p:spPr>
          <a:xfrm>
            <a:off x="304909" y="1630170"/>
            <a:ext cx="11399729" cy="5322483"/>
          </a:xfrm>
        </p:spPr>
        <p:txBody>
          <a:bodyPr/>
          <a:lstStyle/>
          <a:p>
            <a:pPr marL="3112556" indent="-3112556">
              <a:buNone/>
            </a:pPr>
            <a:r>
              <a:rPr lang="en-US" sz="3200" b="1" dirty="0"/>
              <a:t>Host</a:t>
            </a:r>
            <a:r>
              <a:rPr lang="en-US" sz="3200" dirty="0"/>
              <a:t>	A VM running the Docker Daemon to host a collection of Docker Containers</a:t>
            </a:r>
          </a:p>
          <a:p>
            <a:pPr marL="3112556" indent="-3112556">
              <a:buNone/>
            </a:pPr>
            <a:r>
              <a:rPr lang="en-US" sz="3200" b="1" dirty="0"/>
              <a:t>Client</a:t>
            </a:r>
            <a:r>
              <a:rPr lang="en-US" sz="3200" dirty="0"/>
              <a:t>	Where docker commands are executed </a:t>
            </a:r>
            <a:r>
              <a:rPr lang="en-US" sz="3200" baseline="30000" dirty="0"/>
              <a:t>(client/server)</a:t>
            </a:r>
          </a:p>
          <a:p>
            <a:pPr marL="3112556" indent="-3112556">
              <a:buNone/>
            </a:pPr>
            <a:r>
              <a:rPr lang="en-US" sz="3200" b="1" dirty="0"/>
              <a:t>Image </a:t>
            </a:r>
            <a:r>
              <a:rPr lang="en-US" sz="3200" dirty="0"/>
              <a:t>	An </a:t>
            </a:r>
            <a:r>
              <a:rPr lang="en-US" sz="3200" i="1" dirty="0"/>
              <a:t>ordered collection of filesystems (layers) </a:t>
            </a:r>
            <a:r>
              <a:rPr lang="en-US" sz="3200" dirty="0"/>
              <a:t>to be used when instancing a container (more on it later)</a:t>
            </a:r>
            <a:r>
              <a:rPr lang="en-US" sz="3200" baseline="30000" dirty="0"/>
              <a:t>  </a:t>
            </a:r>
          </a:p>
          <a:p>
            <a:pPr marL="3112556" indent="-3112556">
              <a:buNone/>
            </a:pPr>
            <a:endParaRPr lang="en-US" sz="3200" baseline="30000" dirty="0"/>
          </a:p>
          <a:p>
            <a:pPr marL="3112556" indent="-3112556">
              <a:buNone/>
            </a:pPr>
            <a:r>
              <a:rPr lang="en-US" sz="3200" b="1" dirty="0"/>
              <a:t>Container </a:t>
            </a:r>
            <a:r>
              <a:rPr lang="en-US" sz="3200" dirty="0"/>
              <a:t>	A runtime instance of an image</a:t>
            </a:r>
          </a:p>
          <a:p>
            <a:pPr marL="3112556" indent="-3112556">
              <a:buNone/>
            </a:pPr>
            <a:endParaRPr lang="en-US" sz="3200" dirty="0"/>
          </a:p>
          <a:p>
            <a:pPr marL="3112556" indent="-3112556">
              <a:buNone/>
            </a:pPr>
            <a:r>
              <a:rPr lang="en-US" sz="3200" b="1" dirty="0"/>
              <a:t>Registry</a:t>
            </a:r>
            <a:r>
              <a:rPr lang="en-US" sz="3200" dirty="0"/>
              <a:t>	A collection of docker images</a:t>
            </a:r>
          </a:p>
        </p:txBody>
      </p:sp>
    </p:spTree>
    <p:extLst>
      <p:ext uri="{BB962C8B-B14F-4D97-AF65-F5344CB8AC3E}">
        <p14:creationId xmlns:p14="http://schemas.microsoft.com/office/powerpoint/2010/main" val="1406138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97606" y="621627"/>
            <a:ext cx="10041263" cy="738792"/>
          </a:xfrm>
          <a:prstGeom prst="rect">
            <a:avLst/>
          </a:prstGeom>
        </p:spPr>
        <p:txBody>
          <a:bodyPr vert="horz" wrap="square" lIns="0" tIns="0" rIns="0" bIns="0" rtlCol="0" anchor="t">
            <a:spAutoFit/>
          </a:bodyPr>
          <a:lstStyle/>
          <a:p>
            <a:pPr marL="2392369">
              <a:lnSpc>
                <a:spcPct val="100000"/>
              </a:lnSpc>
            </a:pPr>
            <a:r>
              <a:rPr lang="en-US" sz="4801" dirty="0">
                <a:solidFill>
                  <a:schemeClr val="accent3"/>
                </a:solidFill>
                <a:latin typeface="+mj-lt"/>
                <a:cs typeface="Segoe UI" pitchFamily="34" charset="0"/>
              </a:rPr>
              <a:t>Understanding Docker</a:t>
            </a:r>
          </a:p>
        </p:txBody>
      </p:sp>
      <p:sp>
        <p:nvSpPr>
          <p:cNvPr id="3" name="object 3"/>
          <p:cNvSpPr txBox="1"/>
          <p:nvPr/>
        </p:nvSpPr>
        <p:spPr>
          <a:xfrm>
            <a:off x="3136761" y="6599824"/>
            <a:ext cx="5774369" cy="313932"/>
          </a:xfrm>
          <a:prstGeom prst="rect">
            <a:avLst/>
          </a:prstGeom>
        </p:spPr>
        <p:txBody>
          <a:bodyPr vert="horz" wrap="square" lIns="0" tIns="0" rIns="0" bIns="0" rtlCol="0">
            <a:spAutoFit/>
          </a:bodyPr>
          <a:lstStyle/>
          <a:p>
            <a:pPr marL="12953" algn="ctr"/>
            <a:r>
              <a:rPr lang="en-SG" sz="2040" dirty="0">
                <a:solidFill>
                  <a:srgbClr val="404040"/>
                </a:solidFill>
                <a:latin typeface="Lucida Sans"/>
                <a:cs typeface="Lucida Sans"/>
                <a:hlinkClick r:id="rId3"/>
              </a:rPr>
              <a:t>https://</a:t>
            </a:r>
            <a:r>
              <a:rPr sz="2040" dirty="0" err="1">
                <a:solidFill>
                  <a:srgbClr val="404040"/>
                </a:solidFill>
                <a:latin typeface="Lucida Sans"/>
                <a:cs typeface="Lucida Sans"/>
                <a:hlinkClick r:id="rId3"/>
              </a:rPr>
              <a:t>ww</a:t>
            </a:r>
            <a:r>
              <a:rPr lang="en-SG" sz="2040" dirty="0">
                <a:solidFill>
                  <a:srgbClr val="404040"/>
                </a:solidFill>
                <a:latin typeface="Lucida Sans"/>
                <a:cs typeface="Lucida Sans"/>
                <a:hlinkClick r:id="rId3"/>
              </a:rPr>
              <a:t>w</a:t>
            </a:r>
            <a:r>
              <a:rPr sz="2040" dirty="0">
                <a:solidFill>
                  <a:srgbClr val="404040"/>
                </a:solidFill>
                <a:latin typeface="Lucida Sans"/>
                <a:cs typeface="Lucida Sans"/>
                <a:hlinkClick r:id="rId3"/>
              </a:rPr>
              <a:t>.docker.com/products/overview</a:t>
            </a:r>
            <a:endParaRPr sz="2040" dirty="0">
              <a:latin typeface="Lucida Sans"/>
              <a:cs typeface="Lucida Sans"/>
            </a:endParaRPr>
          </a:p>
        </p:txBody>
      </p:sp>
      <p:grpSp>
        <p:nvGrpSpPr>
          <p:cNvPr id="6" name="Group 5">
            <a:extLst>
              <a:ext uri="{FF2B5EF4-FFF2-40B4-BE49-F238E27FC236}">
                <a16:creationId xmlns:a16="http://schemas.microsoft.com/office/drawing/2014/main" id="{2C0D315E-8485-41B8-A6E4-6B90EB0B9A10}"/>
              </a:ext>
            </a:extLst>
          </p:cNvPr>
          <p:cNvGrpSpPr/>
          <p:nvPr/>
        </p:nvGrpSpPr>
        <p:grpSpPr>
          <a:xfrm>
            <a:off x="1457535" y="1465647"/>
            <a:ext cx="9706334" cy="4989744"/>
            <a:chOff x="1717466" y="1465647"/>
            <a:chExt cx="8612980" cy="4353444"/>
          </a:xfrm>
        </p:grpSpPr>
        <p:sp>
          <p:nvSpPr>
            <p:cNvPr id="4" name="object 4"/>
            <p:cNvSpPr/>
            <p:nvPr/>
          </p:nvSpPr>
          <p:spPr>
            <a:xfrm>
              <a:off x="1719628" y="1467809"/>
              <a:ext cx="8608637" cy="4348694"/>
            </a:xfrm>
            <a:prstGeom prst="rect">
              <a:avLst/>
            </a:prstGeom>
            <a:blipFill>
              <a:blip r:embed="rId4" cstate="print"/>
              <a:stretch>
                <a:fillRect/>
              </a:stretch>
            </a:blipFill>
          </p:spPr>
          <p:txBody>
            <a:bodyPr wrap="square" lIns="0" tIns="0" rIns="0" bIns="0" rtlCol="0"/>
            <a:lstStyle/>
            <a:p>
              <a:endParaRPr sz="1836"/>
            </a:p>
          </p:txBody>
        </p:sp>
        <p:sp>
          <p:nvSpPr>
            <p:cNvPr id="5" name="object 5"/>
            <p:cNvSpPr/>
            <p:nvPr/>
          </p:nvSpPr>
          <p:spPr>
            <a:xfrm>
              <a:off x="1717466" y="1465647"/>
              <a:ext cx="8612980" cy="4353444"/>
            </a:xfrm>
            <a:custGeom>
              <a:avLst/>
              <a:gdLst/>
              <a:ahLst/>
              <a:cxnLst/>
              <a:rect l="l" t="t" r="r" b="b"/>
              <a:pathLst>
                <a:path w="8444865" h="4268470">
                  <a:moveTo>
                    <a:pt x="0" y="4268053"/>
                  </a:moveTo>
                  <a:lnTo>
                    <a:pt x="8444849" y="4268053"/>
                  </a:lnTo>
                  <a:lnTo>
                    <a:pt x="8444849" y="0"/>
                  </a:lnTo>
                  <a:lnTo>
                    <a:pt x="0" y="0"/>
                  </a:lnTo>
                  <a:lnTo>
                    <a:pt x="0" y="4268053"/>
                  </a:lnTo>
                  <a:close/>
                </a:path>
              </a:pathLst>
            </a:custGeom>
            <a:ln w="4233">
              <a:solidFill>
                <a:srgbClr val="7F7F7F"/>
              </a:solidFill>
            </a:ln>
          </p:spPr>
          <p:txBody>
            <a:bodyPr wrap="square" lIns="0" tIns="0" rIns="0" bIns="0" rtlCol="0"/>
            <a:lstStyle/>
            <a:p>
              <a:endParaRPr sz="1836"/>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Containers</a:t>
            </a:r>
            <a:endParaRPr lang="en-US" sz="4001">
              <a:solidFill>
                <a:schemeClr val="accent3"/>
              </a:solidFill>
            </a:endParaRPr>
          </a:p>
        </p:txBody>
      </p:sp>
      <p:sp>
        <p:nvSpPr>
          <p:cNvPr id="5" name="Rectangle 4"/>
          <p:cNvSpPr/>
          <p:nvPr/>
        </p:nvSpPr>
        <p:spPr bwMode="auto">
          <a:xfrm>
            <a:off x="4246887" y="1771650"/>
            <a:ext cx="519853" cy="3533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752251" y="1638304"/>
            <a:ext cx="1190114" cy="919161"/>
            <a:chOff x="1607293" y="2529497"/>
            <a:chExt cx="1422577" cy="1098699"/>
          </a:xfrm>
          <a:solidFill>
            <a:srgbClr val="002060"/>
          </a:solidFill>
        </p:grpSpPr>
        <p:sp>
          <p:nvSpPr>
            <p:cNvPr id="7" name="Freeform 5"/>
            <p:cNvSpPr>
              <a:spLocks noChangeAspect="1" noEditPoints="1"/>
            </p:cNvSpPr>
            <p:nvPr/>
          </p:nvSpPr>
          <p:spPr bwMode="auto">
            <a:xfrm>
              <a:off x="1607293" y="2529497"/>
              <a:ext cx="1422577" cy="1098699"/>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00BCF2"/>
            </a:solidFill>
            <a:ln>
              <a:noFill/>
            </a:ln>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nvGrpSpPr>
            <p:cNvPr id="8" name="Group 7"/>
            <p:cNvGrpSpPr/>
            <p:nvPr/>
          </p:nvGrpSpPr>
          <p:grpSpPr>
            <a:xfrm>
              <a:off x="2061884" y="2634924"/>
              <a:ext cx="513394" cy="576136"/>
              <a:chOff x="2304394" y="2806764"/>
              <a:chExt cx="203894" cy="228812"/>
            </a:xfrm>
            <a:grpFill/>
          </p:grpSpPr>
          <p:sp>
            <p:nvSpPr>
              <p:cNvPr id="9"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10"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11"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grpSp>
      <p:sp>
        <p:nvSpPr>
          <p:cNvPr id="12" name="TextBox 11"/>
          <p:cNvSpPr txBox="1"/>
          <p:nvPr/>
        </p:nvSpPr>
        <p:spPr>
          <a:xfrm>
            <a:off x="704641" y="2571749"/>
            <a:ext cx="1173987" cy="544596"/>
          </a:xfrm>
          <a:prstGeom prst="rect">
            <a:avLst/>
          </a:prstGeom>
          <a:noFill/>
        </p:spPr>
        <p:txBody>
          <a:bodyPr wrap="none" lIns="182854" tIns="146284" rIns="182854" bIns="146284" rtlCol="0">
            <a:spAutoFit/>
          </a:bodyPr>
          <a:lstStyle/>
          <a:p>
            <a:pPr>
              <a:lnSpc>
                <a:spcPct val="90000"/>
              </a:lnSpc>
              <a:spcAft>
                <a:spcPts val="599"/>
              </a:spcAft>
            </a:pPr>
            <a:r>
              <a:rPr lang="en-US" sz="1799"/>
              <a:t>Physical</a:t>
            </a:r>
          </a:p>
        </p:txBody>
      </p:sp>
      <p:sp>
        <p:nvSpPr>
          <p:cNvPr id="13" name="Freeform 5"/>
          <p:cNvSpPr>
            <a:spLocks noChangeAspect="1" noEditPoints="1"/>
          </p:cNvSpPr>
          <p:nvPr/>
        </p:nvSpPr>
        <p:spPr bwMode="auto">
          <a:xfrm>
            <a:off x="742734" y="4800601"/>
            <a:ext cx="1188551" cy="896396"/>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0072C6"/>
          </a:solidFill>
          <a:ln>
            <a:noFill/>
          </a:ln>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nvGrpSpPr>
          <p:cNvPr id="14" name="Group 13"/>
          <p:cNvGrpSpPr/>
          <p:nvPr/>
        </p:nvGrpSpPr>
        <p:grpSpPr>
          <a:xfrm>
            <a:off x="828430" y="4295780"/>
            <a:ext cx="502238" cy="447873"/>
            <a:chOff x="7225183" y="4826255"/>
            <a:chExt cx="420688" cy="384175"/>
          </a:xfrm>
          <a:solidFill>
            <a:srgbClr val="0072C6"/>
          </a:solidFill>
        </p:grpSpPr>
        <p:sp>
          <p:nvSpPr>
            <p:cNvPr id="15" name="Rectangle 14"/>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15"/>
            <p:cNvGrpSpPr/>
            <p:nvPr/>
          </p:nvGrpSpPr>
          <p:grpSpPr>
            <a:xfrm>
              <a:off x="7225183" y="4826255"/>
              <a:ext cx="420688" cy="384175"/>
              <a:chOff x="7225183" y="4826255"/>
              <a:chExt cx="420688" cy="384175"/>
            </a:xfrm>
            <a:grpFill/>
          </p:grpSpPr>
          <p:sp>
            <p:nvSpPr>
              <p:cNvPr id="17"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grpFill/>
              <a:ln w="0">
                <a:noFill/>
                <a:prstDash val="solid"/>
                <a:round/>
                <a:headEnd/>
                <a:tailEnd/>
              </a:ln>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18"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19"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20"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grpSp>
      <p:sp>
        <p:nvSpPr>
          <p:cNvPr id="21" name="TextBox 20"/>
          <p:cNvSpPr txBox="1"/>
          <p:nvPr/>
        </p:nvSpPr>
        <p:spPr>
          <a:xfrm>
            <a:off x="771296" y="5695949"/>
            <a:ext cx="1036385" cy="544596"/>
          </a:xfrm>
          <a:prstGeom prst="rect">
            <a:avLst/>
          </a:prstGeom>
          <a:noFill/>
        </p:spPr>
        <p:txBody>
          <a:bodyPr wrap="none" lIns="182854" tIns="146284" rIns="182854" bIns="146284" rtlCol="0">
            <a:spAutoFit/>
          </a:bodyPr>
          <a:lstStyle/>
          <a:p>
            <a:pPr>
              <a:lnSpc>
                <a:spcPct val="90000"/>
              </a:lnSpc>
              <a:spcAft>
                <a:spcPts val="599"/>
              </a:spcAft>
            </a:pPr>
            <a:r>
              <a:rPr lang="en-US" sz="1799"/>
              <a:t>Virtual</a:t>
            </a:r>
          </a:p>
        </p:txBody>
      </p:sp>
      <p:sp>
        <p:nvSpPr>
          <p:cNvPr id="22" name="TextBox 21"/>
          <p:cNvSpPr txBox="1"/>
          <p:nvPr/>
        </p:nvSpPr>
        <p:spPr>
          <a:xfrm>
            <a:off x="2494809" y="1400176"/>
            <a:ext cx="3488964" cy="2110537"/>
          </a:xfrm>
          <a:prstGeom prst="rect">
            <a:avLst/>
          </a:prstGeom>
          <a:noFill/>
        </p:spPr>
        <p:txBody>
          <a:bodyPr wrap="square" lIns="182854" tIns="146284" rIns="182854" bIns="146284" rtlCol="0">
            <a:spAutoFit/>
          </a:bodyPr>
          <a:lstStyle/>
          <a:p>
            <a:pPr>
              <a:spcAft>
                <a:spcPts val="1200"/>
              </a:spcAft>
            </a:pPr>
            <a:r>
              <a:rPr lang="en-US" sz="1799">
                <a:gradFill>
                  <a:gsLst>
                    <a:gs pos="2917">
                      <a:schemeClr val="tx1"/>
                    </a:gs>
                    <a:gs pos="30000">
                      <a:schemeClr val="tx1"/>
                    </a:gs>
                  </a:gsLst>
                  <a:lin ang="5400000" scaled="0"/>
                </a:gradFill>
                <a:latin typeface="+mj-lt"/>
              </a:rPr>
              <a:t>Applications traditionally built and deployed onto physical systems with 1:1 relationship</a:t>
            </a:r>
          </a:p>
          <a:p>
            <a:pPr>
              <a:spcAft>
                <a:spcPts val="1200"/>
              </a:spcAft>
            </a:pPr>
            <a:r>
              <a:rPr lang="en-US" sz="1799">
                <a:gradFill>
                  <a:gsLst>
                    <a:gs pos="2917">
                      <a:schemeClr val="tx1"/>
                    </a:gs>
                    <a:gs pos="30000">
                      <a:schemeClr val="tx1"/>
                    </a:gs>
                  </a:gsLst>
                  <a:lin ang="5400000" scaled="0"/>
                </a:gradFill>
                <a:latin typeface="+mj-lt"/>
              </a:rPr>
              <a:t>New applications often required new physical systems for isolation of resources</a:t>
            </a:r>
          </a:p>
        </p:txBody>
      </p:sp>
      <p:sp>
        <p:nvSpPr>
          <p:cNvPr id="23" name="TextBox 22"/>
          <p:cNvSpPr txBox="1"/>
          <p:nvPr/>
        </p:nvSpPr>
        <p:spPr>
          <a:xfrm>
            <a:off x="2466242" y="3533780"/>
            <a:ext cx="3488964" cy="2972055"/>
          </a:xfrm>
          <a:prstGeom prst="rect">
            <a:avLst/>
          </a:prstGeom>
          <a:noFill/>
        </p:spPr>
        <p:txBody>
          <a:bodyPr wrap="square" lIns="182854" tIns="146284" rIns="182854" bIns="146284" rtlCol="0">
            <a:spAutoFit/>
          </a:bodyPr>
          <a:lstStyle/>
          <a:p>
            <a:pPr>
              <a:spcAft>
                <a:spcPts val="1200"/>
              </a:spcAft>
            </a:pPr>
            <a:r>
              <a:rPr lang="en-US" sz="1799">
                <a:gradFill>
                  <a:gsLst>
                    <a:gs pos="2917">
                      <a:schemeClr val="tx1"/>
                    </a:gs>
                    <a:gs pos="30000">
                      <a:schemeClr val="tx1"/>
                    </a:gs>
                  </a:gsLst>
                  <a:lin ang="5400000" scaled="0"/>
                </a:gradFill>
                <a:latin typeface="+mj-lt"/>
              </a:rPr>
              <a:t>Higher consolidation ratios and better utilization</a:t>
            </a:r>
          </a:p>
          <a:p>
            <a:pPr>
              <a:spcAft>
                <a:spcPts val="1200"/>
              </a:spcAft>
            </a:pPr>
            <a:r>
              <a:rPr lang="en-US" sz="1799">
                <a:gradFill>
                  <a:gsLst>
                    <a:gs pos="2917">
                      <a:schemeClr val="tx1"/>
                    </a:gs>
                    <a:gs pos="30000">
                      <a:schemeClr val="tx1"/>
                    </a:gs>
                  </a:gsLst>
                  <a:lin ang="5400000" scaled="0"/>
                </a:gradFill>
                <a:latin typeface="+mj-lt"/>
              </a:rPr>
              <a:t>Faster app deployment than in a traditional, physical environment</a:t>
            </a:r>
          </a:p>
          <a:p>
            <a:pPr>
              <a:spcAft>
                <a:spcPts val="1200"/>
              </a:spcAft>
            </a:pPr>
            <a:r>
              <a:rPr lang="en-US" sz="1799">
                <a:gradFill>
                  <a:gsLst>
                    <a:gs pos="2917">
                      <a:schemeClr val="tx1"/>
                    </a:gs>
                    <a:gs pos="30000">
                      <a:schemeClr val="tx1"/>
                    </a:gs>
                  </a:gsLst>
                  <a:lin ang="5400000" scaled="0"/>
                </a:gradFill>
                <a:latin typeface="+mj-lt"/>
              </a:rPr>
              <a:t>Apps deployed into VMs with high compatibility success</a:t>
            </a:r>
          </a:p>
          <a:p>
            <a:pPr>
              <a:spcAft>
                <a:spcPts val="1200"/>
              </a:spcAft>
            </a:pPr>
            <a:r>
              <a:rPr lang="en-US" sz="1799">
                <a:gradFill>
                  <a:gsLst>
                    <a:gs pos="2917">
                      <a:schemeClr val="tx1"/>
                    </a:gs>
                    <a:gs pos="30000">
                      <a:schemeClr val="tx1"/>
                    </a:gs>
                  </a:gsLst>
                  <a:lin ang="5400000" scaled="0"/>
                </a:gradFill>
                <a:latin typeface="+mj-lt"/>
              </a:rPr>
              <a:t>Apps benefited from key VM features i.e. Live migration, HA</a:t>
            </a:r>
          </a:p>
        </p:txBody>
      </p:sp>
      <p:cxnSp>
        <p:nvCxnSpPr>
          <p:cNvPr id="24" name="Straight Connector 23"/>
          <p:cNvCxnSpPr/>
          <p:nvPr/>
        </p:nvCxnSpPr>
        <p:spPr>
          <a:xfrm>
            <a:off x="6351285" y="1495429"/>
            <a:ext cx="0" cy="4162107"/>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7113063" y="1514476"/>
            <a:ext cx="2394793" cy="2428214"/>
            <a:chOff x="7178389" y="2084931"/>
            <a:chExt cx="2395133" cy="2428558"/>
          </a:xfrm>
        </p:grpSpPr>
        <p:sp>
          <p:nvSpPr>
            <p:cNvPr id="26" name="Freeform 5"/>
            <p:cNvSpPr>
              <a:spLocks noChangeAspect="1" noEditPoints="1"/>
            </p:cNvSpPr>
            <p:nvPr/>
          </p:nvSpPr>
          <p:spPr bwMode="auto">
            <a:xfrm>
              <a:off x="7178389" y="2084931"/>
              <a:ext cx="2395133" cy="1849834"/>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002060"/>
            </a:solidFill>
            <a:ln>
              <a:noFill/>
            </a:ln>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nvGrpSpPr>
            <p:cNvPr id="27" name="Group 26"/>
            <p:cNvGrpSpPr/>
            <p:nvPr/>
          </p:nvGrpSpPr>
          <p:grpSpPr>
            <a:xfrm>
              <a:off x="7388615" y="2895644"/>
              <a:ext cx="457478" cy="447088"/>
              <a:chOff x="9109131" y="2427363"/>
              <a:chExt cx="620854" cy="606753"/>
            </a:xfrm>
          </p:grpSpPr>
          <p:grpSp>
            <p:nvGrpSpPr>
              <p:cNvPr id="65" name="Group 64"/>
              <p:cNvGrpSpPr/>
              <p:nvPr/>
            </p:nvGrpSpPr>
            <p:grpSpPr>
              <a:xfrm>
                <a:off x="9204778" y="2479325"/>
                <a:ext cx="429561" cy="482058"/>
                <a:chOff x="2304394" y="2806764"/>
                <a:chExt cx="203894" cy="228812"/>
              </a:xfrm>
              <a:solidFill>
                <a:schemeClr val="bg1"/>
              </a:solidFill>
            </p:grpSpPr>
            <p:sp>
              <p:nvSpPr>
                <p:cNvPr id="6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6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6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sp>
            <p:nvSpPr>
              <p:cNvPr id="66" name="Rounded Rectangle 65"/>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 name="Group 27"/>
            <p:cNvGrpSpPr/>
            <p:nvPr/>
          </p:nvGrpSpPr>
          <p:grpSpPr>
            <a:xfrm>
              <a:off x="7904180" y="2895644"/>
              <a:ext cx="457478" cy="447088"/>
              <a:chOff x="9109131" y="2427363"/>
              <a:chExt cx="620854" cy="606753"/>
            </a:xfrm>
          </p:grpSpPr>
          <p:grpSp>
            <p:nvGrpSpPr>
              <p:cNvPr id="60" name="Group 59"/>
              <p:cNvGrpSpPr/>
              <p:nvPr/>
            </p:nvGrpSpPr>
            <p:grpSpPr>
              <a:xfrm>
                <a:off x="9204778" y="2479325"/>
                <a:ext cx="429561" cy="482058"/>
                <a:chOff x="2304394" y="2806764"/>
                <a:chExt cx="203894" cy="228812"/>
              </a:xfrm>
              <a:solidFill>
                <a:schemeClr val="bg1"/>
              </a:solidFill>
            </p:grpSpPr>
            <p:sp>
              <p:nvSpPr>
                <p:cNvPr id="6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6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6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sp>
            <p:nvSpPr>
              <p:cNvPr id="61" name="Rounded Rectangle 60"/>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9" name="Group 28"/>
            <p:cNvGrpSpPr/>
            <p:nvPr/>
          </p:nvGrpSpPr>
          <p:grpSpPr>
            <a:xfrm>
              <a:off x="8411036" y="2895644"/>
              <a:ext cx="457478" cy="447088"/>
              <a:chOff x="9109131" y="2427363"/>
              <a:chExt cx="620854" cy="606753"/>
            </a:xfrm>
          </p:grpSpPr>
          <p:grpSp>
            <p:nvGrpSpPr>
              <p:cNvPr id="55" name="Group 54"/>
              <p:cNvGrpSpPr/>
              <p:nvPr/>
            </p:nvGrpSpPr>
            <p:grpSpPr>
              <a:xfrm>
                <a:off x="9204778" y="2479325"/>
                <a:ext cx="429561" cy="482058"/>
                <a:chOff x="2304394" y="2806764"/>
                <a:chExt cx="203894" cy="228812"/>
              </a:xfrm>
              <a:solidFill>
                <a:schemeClr val="bg1"/>
              </a:solidFill>
            </p:grpSpPr>
            <p:sp>
              <p:nvSpPr>
                <p:cNvPr id="5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5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5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sp>
            <p:nvSpPr>
              <p:cNvPr id="56" name="Rounded Rectangle 55"/>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0" name="Group 29"/>
            <p:cNvGrpSpPr/>
            <p:nvPr/>
          </p:nvGrpSpPr>
          <p:grpSpPr>
            <a:xfrm>
              <a:off x="8914412" y="2895644"/>
              <a:ext cx="457478" cy="447088"/>
              <a:chOff x="9109131" y="2427363"/>
              <a:chExt cx="620854" cy="606753"/>
            </a:xfrm>
          </p:grpSpPr>
          <p:grpSp>
            <p:nvGrpSpPr>
              <p:cNvPr id="50" name="Group 49"/>
              <p:cNvGrpSpPr/>
              <p:nvPr/>
            </p:nvGrpSpPr>
            <p:grpSpPr>
              <a:xfrm>
                <a:off x="9204778" y="2479325"/>
                <a:ext cx="429561" cy="482058"/>
                <a:chOff x="2304394" y="2806764"/>
                <a:chExt cx="203894" cy="228812"/>
              </a:xfrm>
              <a:solidFill>
                <a:schemeClr val="bg1"/>
              </a:solidFill>
            </p:grpSpPr>
            <p:sp>
              <p:nvSpPr>
                <p:cNvPr id="5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5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5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sp>
            <p:nvSpPr>
              <p:cNvPr id="51" name="Rounded Rectangle 50"/>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1" name="Group 30"/>
            <p:cNvGrpSpPr/>
            <p:nvPr/>
          </p:nvGrpSpPr>
          <p:grpSpPr>
            <a:xfrm>
              <a:off x="7636201" y="2374901"/>
              <a:ext cx="457478" cy="447088"/>
              <a:chOff x="9109131" y="2427363"/>
              <a:chExt cx="620854" cy="606753"/>
            </a:xfrm>
          </p:grpSpPr>
          <p:grpSp>
            <p:nvGrpSpPr>
              <p:cNvPr id="45" name="Group 44"/>
              <p:cNvGrpSpPr/>
              <p:nvPr/>
            </p:nvGrpSpPr>
            <p:grpSpPr>
              <a:xfrm>
                <a:off x="9204778" y="2479325"/>
                <a:ext cx="429561" cy="482058"/>
                <a:chOff x="2304394" y="2806764"/>
                <a:chExt cx="203894" cy="228812"/>
              </a:xfrm>
              <a:solidFill>
                <a:schemeClr val="bg1"/>
              </a:solidFill>
            </p:grpSpPr>
            <p:sp>
              <p:nvSpPr>
                <p:cNvPr id="4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4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4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sp>
            <p:nvSpPr>
              <p:cNvPr id="46" name="Rounded Rectangle 45"/>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2" name="Group 31"/>
            <p:cNvGrpSpPr/>
            <p:nvPr/>
          </p:nvGrpSpPr>
          <p:grpSpPr>
            <a:xfrm>
              <a:off x="8143057" y="2374901"/>
              <a:ext cx="457478" cy="447088"/>
              <a:chOff x="9109131" y="2427363"/>
              <a:chExt cx="620854" cy="606753"/>
            </a:xfrm>
          </p:grpSpPr>
          <p:grpSp>
            <p:nvGrpSpPr>
              <p:cNvPr id="40" name="Group 39"/>
              <p:cNvGrpSpPr/>
              <p:nvPr/>
            </p:nvGrpSpPr>
            <p:grpSpPr>
              <a:xfrm>
                <a:off x="9204778" y="2479325"/>
                <a:ext cx="429561" cy="482058"/>
                <a:chOff x="2304394" y="2806764"/>
                <a:chExt cx="203894" cy="228812"/>
              </a:xfrm>
              <a:solidFill>
                <a:schemeClr val="bg1"/>
              </a:solidFill>
            </p:grpSpPr>
            <p:sp>
              <p:nvSpPr>
                <p:cNvPr id="4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4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4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sp>
            <p:nvSpPr>
              <p:cNvPr id="41" name="Rounded Rectangle 40"/>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3" name="Group 32"/>
            <p:cNvGrpSpPr/>
            <p:nvPr/>
          </p:nvGrpSpPr>
          <p:grpSpPr>
            <a:xfrm>
              <a:off x="8646433" y="2374901"/>
              <a:ext cx="457478" cy="447088"/>
              <a:chOff x="9109131" y="2427363"/>
              <a:chExt cx="620854" cy="606753"/>
            </a:xfrm>
          </p:grpSpPr>
          <p:grpSp>
            <p:nvGrpSpPr>
              <p:cNvPr id="35" name="Group 34"/>
              <p:cNvGrpSpPr/>
              <p:nvPr/>
            </p:nvGrpSpPr>
            <p:grpSpPr>
              <a:xfrm>
                <a:off x="9204778" y="2479325"/>
                <a:ext cx="429561" cy="482058"/>
                <a:chOff x="2304394" y="2806764"/>
                <a:chExt cx="203894" cy="228812"/>
              </a:xfrm>
              <a:solidFill>
                <a:schemeClr val="bg1"/>
              </a:solidFill>
            </p:grpSpPr>
            <p:sp>
              <p:nvSpPr>
                <p:cNvPr id="3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3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3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sp>
            <p:nvSpPr>
              <p:cNvPr id="36" name="Rounded Rectangle 35"/>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4" name="TextBox 33"/>
            <p:cNvSpPr txBox="1"/>
            <p:nvPr/>
          </p:nvSpPr>
          <p:spPr>
            <a:xfrm>
              <a:off x="7223564" y="3940984"/>
              <a:ext cx="2108196" cy="572505"/>
            </a:xfrm>
            <a:prstGeom prst="rect">
              <a:avLst/>
            </a:prstGeom>
            <a:noFill/>
          </p:spPr>
          <p:txBody>
            <a:bodyPr wrap="none" lIns="182854" tIns="146284" rIns="182854" bIns="146284" rtlCol="0">
              <a:spAutoFit/>
            </a:bodyPr>
            <a:lstStyle/>
            <a:p>
              <a:pPr>
                <a:lnSpc>
                  <a:spcPct val="90000"/>
                </a:lnSpc>
                <a:spcAft>
                  <a:spcPts val="599"/>
                </a:spcAft>
              </a:pPr>
              <a:r>
                <a:rPr lang="en-US" sz="2000"/>
                <a:t>Physical/Virtual</a:t>
              </a:r>
            </a:p>
          </p:txBody>
        </p:sp>
      </p:grpSp>
      <p:sp>
        <p:nvSpPr>
          <p:cNvPr id="70" name="TextBox 69"/>
          <p:cNvSpPr txBox="1"/>
          <p:nvPr/>
        </p:nvSpPr>
        <p:spPr>
          <a:xfrm>
            <a:off x="6998799" y="3848105"/>
            <a:ext cx="4798378" cy="2008202"/>
          </a:xfrm>
          <a:prstGeom prst="rect">
            <a:avLst/>
          </a:prstGeom>
          <a:noFill/>
        </p:spPr>
        <p:txBody>
          <a:bodyPr wrap="square" lIns="182854" tIns="146284" rIns="182854" bIns="146284" rtlCol="0">
            <a:spAutoFit/>
          </a:bodyPr>
          <a:lstStyle/>
          <a:p>
            <a:pPr>
              <a:lnSpc>
                <a:spcPct val="90000"/>
              </a:lnSpc>
              <a:spcAft>
                <a:spcPts val="599"/>
              </a:spcAft>
            </a:pPr>
            <a:r>
              <a:rPr lang="en-US" sz="1598" b="1">
                <a:solidFill>
                  <a:srgbClr val="002060"/>
                </a:solidFill>
              </a:rPr>
              <a:t>Key Benefits</a:t>
            </a:r>
            <a:endParaRPr lang="en-US" sz="1598">
              <a:solidFill>
                <a:srgbClr val="002060"/>
              </a:solidFill>
            </a:endParaRPr>
          </a:p>
          <a:p>
            <a:pPr>
              <a:lnSpc>
                <a:spcPct val="90000"/>
              </a:lnSpc>
              <a:spcAft>
                <a:spcPts val="599"/>
              </a:spcAft>
            </a:pPr>
            <a:r>
              <a:rPr lang="en-US" sz="1598">
                <a:gradFill>
                  <a:gsLst>
                    <a:gs pos="2917">
                      <a:schemeClr val="tx1"/>
                    </a:gs>
                    <a:gs pos="30000">
                      <a:schemeClr val="tx1"/>
                    </a:gs>
                  </a:gsLst>
                  <a:lin ang="5400000" scaled="0"/>
                </a:gradFill>
                <a:latin typeface="+mj-lt"/>
              </a:rPr>
              <a:t>Further accelerate of app deployment</a:t>
            </a:r>
          </a:p>
          <a:p>
            <a:pPr>
              <a:lnSpc>
                <a:spcPct val="90000"/>
              </a:lnSpc>
              <a:spcAft>
                <a:spcPts val="599"/>
              </a:spcAft>
            </a:pPr>
            <a:r>
              <a:rPr lang="en-US" sz="1598">
                <a:gradFill>
                  <a:gsLst>
                    <a:gs pos="2917">
                      <a:schemeClr val="tx1"/>
                    </a:gs>
                    <a:gs pos="30000">
                      <a:schemeClr val="tx1"/>
                    </a:gs>
                  </a:gsLst>
                  <a:lin ang="5400000" scaled="0"/>
                </a:gradFill>
                <a:latin typeface="+mj-lt"/>
              </a:rPr>
              <a:t>Reduce effort to deploy apps</a:t>
            </a:r>
          </a:p>
          <a:p>
            <a:pPr>
              <a:lnSpc>
                <a:spcPct val="90000"/>
              </a:lnSpc>
              <a:spcAft>
                <a:spcPts val="599"/>
              </a:spcAft>
            </a:pPr>
            <a:r>
              <a:rPr lang="en-US" sz="1598">
                <a:gradFill>
                  <a:gsLst>
                    <a:gs pos="2917">
                      <a:schemeClr val="tx1"/>
                    </a:gs>
                    <a:gs pos="30000">
                      <a:schemeClr val="tx1"/>
                    </a:gs>
                  </a:gsLst>
                  <a:lin ang="5400000" scaled="0"/>
                </a:gradFill>
                <a:latin typeface="+mj-lt"/>
              </a:rPr>
              <a:t>Streamline development and testing</a:t>
            </a:r>
          </a:p>
          <a:p>
            <a:pPr>
              <a:lnSpc>
                <a:spcPct val="90000"/>
              </a:lnSpc>
              <a:spcAft>
                <a:spcPts val="599"/>
              </a:spcAft>
            </a:pPr>
            <a:r>
              <a:rPr lang="en-US" sz="1598">
                <a:gradFill>
                  <a:gsLst>
                    <a:gs pos="2917">
                      <a:schemeClr val="tx1"/>
                    </a:gs>
                    <a:gs pos="30000">
                      <a:schemeClr val="tx1"/>
                    </a:gs>
                  </a:gsLst>
                  <a:lin ang="5400000" scaled="0"/>
                </a:gradFill>
                <a:latin typeface="+mj-lt"/>
              </a:rPr>
              <a:t>Lower costs associated with app deployment</a:t>
            </a:r>
          </a:p>
          <a:p>
            <a:pPr>
              <a:lnSpc>
                <a:spcPct val="90000"/>
              </a:lnSpc>
              <a:spcAft>
                <a:spcPts val="599"/>
              </a:spcAft>
            </a:pPr>
            <a:r>
              <a:rPr lang="en-US" sz="1598">
                <a:gradFill>
                  <a:gsLst>
                    <a:gs pos="2917">
                      <a:schemeClr val="tx1"/>
                    </a:gs>
                    <a:gs pos="30000">
                      <a:schemeClr val="tx1"/>
                    </a:gs>
                  </a:gsLst>
                  <a:lin ang="5400000" scaled="0"/>
                </a:gradFill>
                <a:latin typeface="+mj-lt"/>
              </a:rPr>
              <a:t>Increase server consolidation</a:t>
            </a:r>
          </a:p>
        </p:txBody>
      </p:sp>
      <p:grpSp>
        <p:nvGrpSpPr>
          <p:cNvPr id="71" name="Group 70"/>
          <p:cNvGrpSpPr/>
          <p:nvPr/>
        </p:nvGrpSpPr>
        <p:grpSpPr>
          <a:xfrm>
            <a:off x="9788800" y="1781174"/>
            <a:ext cx="1985742" cy="1121424"/>
            <a:chOff x="9867795" y="2087055"/>
            <a:chExt cx="1986024" cy="1121582"/>
          </a:xfrm>
        </p:grpSpPr>
        <p:sp>
          <p:nvSpPr>
            <p:cNvPr id="72" name="TextBox 71"/>
            <p:cNvSpPr txBox="1"/>
            <p:nvPr/>
          </p:nvSpPr>
          <p:spPr>
            <a:xfrm>
              <a:off x="9867795" y="2580725"/>
              <a:ext cx="1827182" cy="627912"/>
            </a:xfrm>
            <a:prstGeom prst="rect">
              <a:avLst/>
            </a:prstGeom>
            <a:noFill/>
          </p:spPr>
          <p:txBody>
            <a:bodyPr wrap="none" lIns="182854" tIns="146284" rIns="182854" bIns="146284" rtlCol="0">
              <a:spAutoFit/>
            </a:bodyPr>
            <a:lstStyle/>
            <a:p>
              <a:pPr>
                <a:lnSpc>
                  <a:spcPct val="90000"/>
                </a:lnSpc>
                <a:spcAft>
                  <a:spcPts val="599"/>
                </a:spcAft>
              </a:pPr>
              <a:r>
                <a:rPr lang="en-US" sz="2400">
                  <a:solidFill>
                    <a:srgbClr val="002060"/>
                  </a:solidFill>
                </a:rPr>
                <a:t>Containers</a:t>
              </a:r>
            </a:p>
          </p:txBody>
        </p:sp>
        <p:sp>
          <p:nvSpPr>
            <p:cNvPr id="73" name="Rectangle 72"/>
            <p:cNvSpPr/>
            <p:nvPr/>
          </p:nvSpPr>
          <p:spPr>
            <a:xfrm>
              <a:off x="10013378" y="2087055"/>
              <a:ext cx="1840441" cy="646165"/>
            </a:xfrm>
            <a:prstGeom prst="rect">
              <a:avLst/>
            </a:prstGeom>
          </p:spPr>
          <p:txBody>
            <a:bodyPr wrap="square">
              <a:spAutoFit/>
            </a:bodyPr>
            <a:lstStyle/>
            <a:p>
              <a:r>
                <a:rPr lang="en-US" sz="1799">
                  <a:gradFill>
                    <a:gsLst>
                      <a:gs pos="2917">
                        <a:schemeClr val="tx1"/>
                      </a:gs>
                      <a:gs pos="30000">
                        <a:schemeClr val="tx1"/>
                      </a:gs>
                    </a:gsLst>
                    <a:lin ang="5400000" scaled="0"/>
                  </a:gradFill>
                  <a:latin typeface="+mj-lt"/>
                </a:rPr>
                <a:t>Package and run apps within</a:t>
              </a:r>
              <a:endParaRPr lang="en-US" sz="1799">
                <a:latin typeface="+mj-lt"/>
              </a:endParaRPr>
            </a:p>
          </p:txBody>
        </p:sp>
      </p:grpSp>
      <p:grpSp>
        <p:nvGrpSpPr>
          <p:cNvPr id="74" name="Group 73"/>
          <p:cNvGrpSpPr/>
          <p:nvPr/>
        </p:nvGrpSpPr>
        <p:grpSpPr>
          <a:xfrm>
            <a:off x="1390241" y="4295780"/>
            <a:ext cx="502238" cy="447873"/>
            <a:chOff x="7225183" y="4826255"/>
            <a:chExt cx="420688" cy="384175"/>
          </a:xfrm>
          <a:solidFill>
            <a:srgbClr val="0072C6"/>
          </a:solidFill>
        </p:grpSpPr>
        <p:sp>
          <p:nvSpPr>
            <p:cNvPr id="75" name="Rectangle 74"/>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6" name="Group 75"/>
            <p:cNvGrpSpPr/>
            <p:nvPr/>
          </p:nvGrpSpPr>
          <p:grpSpPr>
            <a:xfrm>
              <a:off x="7225183" y="4826255"/>
              <a:ext cx="420688" cy="384175"/>
              <a:chOff x="7225183" y="4826255"/>
              <a:chExt cx="420688" cy="384175"/>
            </a:xfrm>
            <a:grpFill/>
          </p:grpSpPr>
          <p:sp>
            <p:nvSpPr>
              <p:cNvPr id="77"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grpFill/>
              <a:ln w="0">
                <a:noFill/>
                <a:prstDash val="solid"/>
                <a:round/>
                <a:headEnd/>
                <a:tailEnd/>
              </a:ln>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78"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79"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80"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grpSp>
      <p:grpSp>
        <p:nvGrpSpPr>
          <p:cNvPr id="81" name="Group 80"/>
          <p:cNvGrpSpPr/>
          <p:nvPr/>
        </p:nvGrpSpPr>
        <p:grpSpPr>
          <a:xfrm>
            <a:off x="828430" y="3810004"/>
            <a:ext cx="502238" cy="447873"/>
            <a:chOff x="7225183" y="4826255"/>
            <a:chExt cx="420688" cy="384175"/>
          </a:xfrm>
          <a:solidFill>
            <a:srgbClr val="0072C6"/>
          </a:solidFill>
        </p:grpSpPr>
        <p:sp>
          <p:nvSpPr>
            <p:cNvPr id="82" name="Rectangle 81"/>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83" name="Group 82"/>
            <p:cNvGrpSpPr/>
            <p:nvPr/>
          </p:nvGrpSpPr>
          <p:grpSpPr>
            <a:xfrm>
              <a:off x="7225183" y="4826255"/>
              <a:ext cx="420688" cy="384175"/>
              <a:chOff x="7225183" y="4826255"/>
              <a:chExt cx="420688" cy="384175"/>
            </a:xfrm>
            <a:grpFill/>
          </p:grpSpPr>
          <p:sp>
            <p:nvSpPr>
              <p:cNvPr id="84"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grpFill/>
              <a:ln w="0">
                <a:noFill/>
                <a:prstDash val="solid"/>
                <a:round/>
                <a:headEnd/>
                <a:tailEnd/>
              </a:ln>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85"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86"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87"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grpSp>
      <p:grpSp>
        <p:nvGrpSpPr>
          <p:cNvPr id="88" name="Group 87"/>
          <p:cNvGrpSpPr/>
          <p:nvPr/>
        </p:nvGrpSpPr>
        <p:grpSpPr>
          <a:xfrm>
            <a:off x="1390241" y="3810004"/>
            <a:ext cx="502238" cy="447873"/>
            <a:chOff x="7225183" y="4826255"/>
            <a:chExt cx="420688" cy="384175"/>
          </a:xfrm>
          <a:solidFill>
            <a:srgbClr val="0072C6"/>
          </a:solidFill>
        </p:grpSpPr>
        <p:sp>
          <p:nvSpPr>
            <p:cNvPr id="89" name="Rectangle 88"/>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90" name="Group 89"/>
            <p:cNvGrpSpPr/>
            <p:nvPr/>
          </p:nvGrpSpPr>
          <p:grpSpPr>
            <a:xfrm>
              <a:off x="7225183" y="4826255"/>
              <a:ext cx="420688" cy="384175"/>
              <a:chOff x="7225183" y="4826255"/>
              <a:chExt cx="420688" cy="384175"/>
            </a:xfrm>
            <a:grpFill/>
          </p:grpSpPr>
          <p:sp>
            <p:nvSpPr>
              <p:cNvPr id="91"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grpFill/>
              <a:ln w="0">
                <a:noFill/>
                <a:prstDash val="solid"/>
                <a:round/>
                <a:headEnd/>
                <a:tailEnd/>
              </a:ln>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92"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93"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94"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grpSp>
    </p:spTree>
    <p:extLst>
      <p:ext uri="{BB962C8B-B14F-4D97-AF65-F5344CB8AC3E}">
        <p14:creationId xmlns:p14="http://schemas.microsoft.com/office/powerpoint/2010/main" val="3931961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Docker Platform</a:t>
            </a:r>
            <a:endParaRPr lang="en-US" sz="4001">
              <a:solidFill>
                <a:schemeClr val="accent3"/>
              </a:solidFill>
            </a:endParaRPr>
          </a:p>
        </p:txBody>
      </p:sp>
      <p:sp>
        <p:nvSpPr>
          <p:cNvPr id="5" name="TextBox 4"/>
          <p:cNvSpPr txBox="1"/>
          <p:nvPr/>
        </p:nvSpPr>
        <p:spPr>
          <a:xfrm>
            <a:off x="11879" y="1592267"/>
            <a:ext cx="7580937" cy="4696400"/>
          </a:xfrm>
          <a:prstGeom prst="rect">
            <a:avLst/>
          </a:prstGeom>
          <a:noFill/>
        </p:spPr>
        <p:txBody>
          <a:bodyPr wrap="square" lIns="186521" tIns="149218" rIns="186521" bIns="149218" rtlCol="0" anchor="t">
            <a:spAutoFit/>
          </a:bodyPr>
          <a:lstStyle/>
          <a:p>
            <a:pPr marL="349194" indent="-349194" algn="just" defTabSz="932453">
              <a:lnSpc>
                <a:spcPct val="90000"/>
              </a:lnSpc>
              <a:spcBef>
                <a:spcPct val="20000"/>
              </a:spcBef>
              <a:buSzPct val="90000"/>
              <a:buFont typeface="Arial" pitchFamily="34" charset="0"/>
              <a:buChar char="•"/>
              <a:defRPr/>
            </a:pPr>
            <a:r>
              <a:rPr lang="en-US" sz="2800" b="1" kern="0" dirty="0">
                <a:gradFill>
                  <a:gsLst>
                    <a:gs pos="1250">
                      <a:srgbClr val="505050"/>
                    </a:gs>
                    <a:gs pos="100000">
                      <a:srgbClr val="505050"/>
                    </a:gs>
                  </a:gsLst>
                  <a:lin ang="5400000" scaled="0"/>
                </a:gradFill>
                <a:latin typeface="+mj-lt"/>
              </a:rPr>
              <a:t>Docker Engine (a.k.a. Docker Daemon)</a:t>
            </a:r>
            <a:endParaRPr lang="en-US" sz="1799" dirty="0"/>
          </a:p>
          <a:p>
            <a:pPr marL="824734" lvl="1" indent="-349194" algn="just" defTabSz="932453">
              <a:lnSpc>
                <a:spcPct val="90000"/>
              </a:lnSpc>
              <a:spcBef>
                <a:spcPct val="20000"/>
              </a:spcBef>
              <a:buSzPct val="90000"/>
              <a:buFont typeface="Arial" pitchFamily="34" charset="0"/>
              <a:buChar char="•"/>
              <a:defRPr/>
            </a:pPr>
            <a:r>
              <a:rPr lang="en-US" sz="2800" kern="0" dirty="0">
                <a:gradFill>
                  <a:gsLst>
                    <a:gs pos="1250">
                      <a:srgbClr val="505050"/>
                    </a:gs>
                    <a:gs pos="100000">
                      <a:srgbClr val="505050"/>
                    </a:gs>
                  </a:gsLst>
                  <a:lin ang="5400000" scaled="0"/>
                </a:gradFill>
                <a:latin typeface="+mj-lt"/>
              </a:rPr>
              <a:t>The program that enables containers to be built, shipped, and run.</a:t>
            </a:r>
            <a:endParaRPr lang="en-US" sz="2800" dirty="0">
              <a:gradFill>
                <a:gsLst>
                  <a:gs pos="1250">
                    <a:srgbClr val="505050"/>
                  </a:gs>
                  <a:gs pos="100000">
                    <a:srgbClr val="505050"/>
                  </a:gs>
                </a:gsLst>
                <a:lin ang="5400000" scaled="0"/>
              </a:gradFill>
              <a:latin typeface="+mj-lt"/>
              <a:cs typeface="Segoe UI Light"/>
            </a:endParaRPr>
          </a:p>
          <a:p>
            <a:pPr marL="824734" lvl="1" indent="-349194" defTabSz="932453">
              <a:lnSpc>
                <a:spcPct val="90000"/>
              </a:lnSpc>
              <a:spcBef>
                <a:spcPct val="20000"/>
              </a:spcBef>
              <a:buSzPct val="90000"/>
              <a:buFont typeface="Arial" pitchFamily="34" charset="0"/>
              <a:buChar char="•"/>
              <a:defRPr/>
            </a:pPr>
            <a:r>
              <a:rPr lang="en-US" sz="2800" kern="0" dirty="0">
                <a:gradFill>
                  <a:gsLst>
                    <a:gs pos="1250">
                      <a:srgbClr val="505050"/>
                    </a:gs>
                    <a:gs pos="100000">
                      <a:srgbClr val="505050"/>
                    </a:gs>
                  </a:gsLst>
                  <a:lin ang="5400000" scaled="0"/>
                </a:gradFill>
                <a:latin typeface="+mj-lt"/>
              </a:rPr>
              <a:t>Uses Linux Kernel namespaces and control groups to give an isolated runtime environment for each application</a:t>
            </a:r>
            <a:endParaRPr lang="en-US" sz="2800" dirty="0">
              <a:gradFill>
                <a:gsLst>
                  <a:gs pos="1250">
                    <a:srgbClr val="505050"/>
                  </a:gs>
                  <a:gs pos="100000">
                    <a:srgbClr val="505050"/>
                  </a:gs>
                </a:gsLst>
                <a:lin ang="5400000" scaled="0"/>
              </a:gradFill>
              <a:latin typeface="+mj-lt"/>
              <a:cs typeface="Segoe UI Light"/>
            </a:endParaRPr>
          </a:p>
          <a:p>
            <a:pPr marL="349194" indent="-349194" algn="just" defTabSz="932453">
              <a:lnSpc>
                <a:spcPct val="90000"/>
              </a:lnSpc>
              <a:spcBef>
                <a:spcPct val="20000"/>
              </a:spcBef>
              <a:buSzPct val="90000"/>
              <a:buFont typeface="Arial" pitchFamily="34" charset="0"/>
              <a:buChar char="•"/>
              <a:defRPr/>
            </a:pPr>
            <a:r>
              <a:rPr lang="en-US" sz="2800" b="1" kern="0" dirty="0">
                <a:gradFill>
                  <a:gsLst>
                    <a:gs pos="1250">
                      <a:srgbClr val="505050"/>
                    </a:gs>
                    <a:gs pos="100000">
                      <a:srgbClr val="505050"/>
                    </a:gs>
                  </a:gsLst>
                  <a:lin ang="5400000" scaled="0"/>
                </a:gradFill>
                <a:latin typeface="+mj-lt"/>
              </a:rPr>
              <a:t>Docker Hub</a:t>
            </a:r>
            <a:endParaRPr lang="en-US" sz="2800" b="1" dirty="0">
              <a:gradFill>
                <a:gsLst>
                  <a:gs pos="1250">
                    <a:srgbClr val="505050"/>
                  </a:gs>
                  <a:gs pos="100000">
                    <a:srgbClr val="505050"/>
                  </a:gs>
                </a:gsLst>
                <a:lin ang="5400000" scaled="0"/>
              </a:gradFill>
              <a:latin typeface="+mj-lt"/>
              <a:cs typeface="Segoe UI Light"/>
            </a:endParaRPr>
          </a:p>
          <a:p>
            <a:pPr marL="824734" lvl="1" indent="-349194" algn="just" defTabSz="932453">
              <a:lnSpc>
                <a:spcPct val="90000"/>
              </a:lnSpc>
              <a:spcBef>
                <a:spcPct val="20000"/>
              </a:spcBef>
              <a:buSzPct val="90000"/>
              <a:buFont typeface="Arial" pitchFamily="34" charset="0"/>
              <a:buChar char="•"/>
              <a:defRPr/>
            </a:pPr>
            <a:r>
              <a:rPr lang="en-US" sz="2800" kern="0" dirty="0">
                <a:gradFill>
                  <a:gsLst>
                    <a:gs pos="1250">
                      <a:srgbClr val="505050"/>
                    </a:gs>
                    <a:gs pos="100000">
                      <a:srgbClr val="505050"/>
                    </a:gs>
                  </a:gsLst>
                  <a:lin ang="5400000" scaled="0"/>
                </a:gradFill>
                <a:latin typeface="+mj-lt"/>
              </a:rPr>
              <a:t>An online registry of Docker images</a:t>
            </a:r>
            <a:endParaRPr lang="en-US" sz="2800" dirty="0">
              <a:gradFill>
                <a:gsLst>
                  <a:gs pos="1250">
                    <a:srgbClr val="505050"/>
                  </a:gs>
                  <a:gs pos="100000">
                    <a:srgbClr val="505050"/>
                  </a:gs>
                </a:gsLst>
                <a:lin ang="5400000" scaled="0"/>
              </a:gradFill>
              <a:latin typeface="+mj-lt"/>
              <a:cs typeface="Segoe UI Light"/>
            </a:endParaRPr>
          </a:p>
          <a:p>
            <a:pPr marL="349194" indent="-349194" algn="just" defTabSz="932453">
              <a:lnSpc>
                <a:spcPct val="90000"/>
              </a:lnSpc>
              <a:spcBef>
                <a:spcPct val="20000"/>
              </a:spcBef>
              <a:buSzPct val="90000"/>
              <a:buFont typeface="Arial" pitchFamily="34" charset="0"/>
              <a:buChar char="•"/>
              <a:defRPr/>
            </a:pPr>
            <a:r>
              <a:rPr lang="en-US" sz="2800" b="1" kern="0" dirty="0">
                <a:gradFill>
                  <a:gsLst>
                    <a:gs pos="1250">
                      <a:srgbClr val="505050"/>
                    </a:gs>
                    <a:gs pos="100000">
                      <a:srgbClr val="505050"/>
                    </a:gs>
                  </a:gsLst>
                  <a:lin ang="5400000" scaled="0"/>
                </a:gradFill>
                <a:latin typeface="+mj-lt"/>
              </a:rPr>
              <a:t>Docker Trusted Registry</a:t>
            </a:r>
            <a:endParaRPr lang="en-US" sz="2800" b="1" dirty="0">
              <a:gradFill>
                <a:gsLst>
                  <a:gs pos="1250">
                    <a:srgbClr val="505050"/>
                  </a:gs>
                  <a:gs pos="100000">
                    <a:srgbClr val="505050"/>
                  </a:gs>
                </a:gsLst>
                <a:lin ang="5400000" scaled="0"/>
              </a:gradFill>
              <a:latin typeface="+mj-lt"/>
              <a:cs typeface="Segoe UI Light"/>
            </a:endParaRPr>
          </a:p>
          <a:p>
            <a:pPr marL="824734" lvl="1" indent="-349194" algn="just" defTabSz="932453">
              <a:lnSpc>
                <a:spcPct val="90000"/>
              </a:lnSpc>
              <a:spcBef>
                <a:spcPct val="20000"/>
              </a:spcBef>
              <a:buSzPct val="90000"/>
              <a:buFont typeface="Arial" pitchFamily="34" charset="0"/>
              <a:buChar char="•"/>
              <a:defRPr/>
            </a:pPr>
            <a:r>
              <a:rPr lang="en-US" sz="2800" kern="0" dirty="0">
                <a:gradFill>
                  <a:gsLst>
                    <a:gs pos="1250">
                      <a:srgbClr val="505050"/>
                    </a:gs>
                    <a:gs pos="100000">
                      <a:srgbClr val="505050"/>
                    </a:gs>
                  </a:gsLst>
                  <a:lin ang="5400000" scaled="0"/>
                </a:gradFill>
                <a:latin typeface="+mj-lt"/>
              </a:rPr>
              <a:t>Private on-site Registry for Docker images</a:t>
            </a:r>
            <a:endParaRPr lang="en-US" sz="2800" dirty="0">
              <a:gradFill>
                <a:gsLst>
                  <a:gs pos="1250">
                    <a:srgbClr val="505050"/>
                  </a:gs>
                  <a:gs pos="100000">
                    <a:srgbClr val="505050"/>
                  </a:gs>
                </a:gsLst>
                <a:lin ang="5400000" scaled="0"/>
              </a:gradFill>
              <a:latin typeface="+mj-lt"/>
              <a:cs typeface="Segoe UI Light"/>
            </a:endParaRPr>
          </a:p>
        </p:txBody>
      </p:sp>
      <p:pic>
        <p:nvPicPr>
          <p:cNvPr id="6" name="Picture 5"/>
          <p:cNvPicPr>
            <a:picLocks noChangeAspect="1"/>
          </p:cNvPicPr>
          <p:nvPr/>
        </p:nvPicPr>
        <p:blipFill>
          <a:blip r:embed="rId3"/>
          <a:stretch>
            <a:fillRect/>
          </a:stretch>
        </p:blipFill>
        <p:spPr>
          <a:xfrm>
            <a:off x="7460000" y="2003526"/>
            <a:ext cx="4713797" cy="3856742"/>
          </a:xfrm>
          <a:prstGeom prst="rect">
            <a:avLst/>
          </a:prstGeom>
        </p:spPr>
      </p:pic>
    </p:spTree>
    <p:extLst>
      <p:ext uri="{BB962C8B-B14F-4D97-AF65-F5344CB8AC3E}">
        <p14:creationId xmlns:p14="http://schemas.microsoft.com/office/powerpoint/2010/main" val="142176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3459E8BF-3A8A-43FA-8D6C-E07FAC475EE8}"/>
              </a:ext>
            </a:extLst>
          </p:cNvPr>
          <p:cNvGrpSpPr/>
          <p:nvPr/>
        </p:nvGrpSpPr>
        <p:grpSpPr>
          <a:xfrm>
            <a:off x="7024565" y="2335490"/>
            <a:ext cx="3554903" cy="2930576"/>
            <a:chOff x="6886589" y="2289904"/>
            <a:chExt cx="3485515" cy="2873375"/>
          </a:xfrm>
        </p:grpSpPr>
        <p:sp>
          <p:nvSpPr>
            <p:cNvPr id="2" name="object 2"/>
            <p:cNvSpPr/>
            <p:nvPr/>
          </p:nvSpPr>
          <p:spPr>
            <a:xfrm>
              <a:off x="6886589" y="2289904"/>
              <a:ext cx="3485515" cy="2873375"/>
            </a:xfrm>
            <a:custGeom>
              <a:avLst/>
              <a:gdLst/>
              <a:ahLst/>
              <a:cxnLst/>
              <a:rect l="l" t="t" r="r" b="b"/>
              <a:pathLst>
                <a:path w="3485515" h="2873375">
                  <a:moveTo>
                    <a:pt x="0" y="2872870"/>
                  </a:moveTo>
                  <a:lnTo>
                    <a:pt x="3485052" y="2872870"/>
                  </a:lnTo>
                  <a:lnTo>
                    <a:pt x="3485052" y="0"/>
                  </a:lnTo>
                  <a:lnTo>
                    <a:pt x="0" y="0"/>
                  </a:lnTo>
                  <a:lnTo>
                    <a:pt x="0" y="2872870"/>
                  </a:lnTo>
                  <a:close/>
                </a:path>
              </a:pathLst>
            </a:custGeom>
            <a:solidFill>
              <a:srgbClr val="F2F2F2"/>
            </a:solidFill>
          </p:spPr>
          <p:txBody>
            <a:bodyPr wrap="square" lIns="0" tIns="0" rIns="0" bIns="0" rtlCol="0"/>
            <a:lstStyle/>
            <a:p>
              <a:endParaRPr sz="1836"/>
            </a:p>
          </p:txBody>
        </p:sp>
        <p:sp>
          <p:nvSpPr>
            <p:cNvPr id="3" name="object 3"/>
            <p:cNvSpPr/>
            <p:nvPr/>
          </p:nvSpPr>
          <p:spPr>
            <a:xfrm>
              <a:off x="6886589" y="2289904"/>
              <a:ext cx="3485515" cy="2873375"/>
            </a:xfrm>
            <a:custGeom>
              <a:avLst/>
              <a:gdLst/>
              <a:ahLst/>
              <a:cxnLst/>
              <a:rect l="l" t="t" r="r" b="b"/>
              <a:pathLst>
                <a:path w="3485515" h="2873375">
                  <a:moveTo>
                    <a:pt x="0" y="2872870"/>
                  </a:moveTo>
                  <a:lnTo>
                    <a:pt x="3485052" y="2872870"/>
                  </a:lnTo>
                  <a:lnTo>
                    <a:pt x="3485052" y="0"/>
                  </a:lnTo>
                  <a:lnTo>
                    <a:pt x="0" y="0"/>
                  </a:lnTo>
                  <a:lnTo>
                    <a:pt x="0" y="2872870"/>
                  </a:lnTo>
                  <a:close/>
                </a:path>
              </a:pathLst>
            </a:custGeom>
            <a:ln w="38099">
              <a:solidFill>
                <a:srgbClr val="404040"/>
              </a:solidFill>
            </a:ln>
          </p:spPr>
          <p:txBody>
            <a:bodyPr wrap="square" lIns="0" tIns="0" rIns="0" bIns="0" rtlCol="0"/>
            <a:lstStyle/>
            <a:p>
              <a:endParaRPr sz="1836"/>
            </a:p>
          </p:txBody>
        </p:sp>
        <p:sp>
          <p:nvSpPr>
            <p:cNvPr id="10" name="object 10"/>
            <p:cNvSpPr/>
            <p:nvPr/>
          </p:nvSpPr>
          <p:spPr>
            <a:xfrm>
              <a:off x="7415570" y="3008092"/>
              <a:ext cx="2428875" cy="1690370"/>
            </a:xfrm>
            <a:custGeom>
              <a:avLst/>
              <a:gdLst/>
              <a:ahLst/>
              <a:cxnLst/>
              <a:rect l="l" t="t" r="r" b="b"/>
              <a:pathLst>
                <a:path w="2428875" h="1690370">
                  <a:moveTo>
                    <a:pt x="0" y="1690079"/>
                  </a:moveTo>
                  <a:lnTo>
                    <a:pt x="2428874" y="1690079"/>
                  </a:lnTo>
                  <a:lnTo>
                    <a:pt x="2428874" y="0"/>
                  </a:lnTo>
                  <a:lnTo>
                    <a:pt x="0" y="0"/>
                  </a:lnTo>
                  <a:lnTo>
                    <a:pt x="0" y="1690079"/>
                  </a:lnTo>
                  <a:close/>
                </a:path>
              </a:pathLst>
            </a:custGeom>
            <a:solidFill>
              <a:srgbClr val="FFFFFF"/>
            </a:solidFill>
          </p:spPr>
          <p:txBody>
            <a:bodyPr wrap="square" lIns="0" tIns="0" rIns="0" bIns="0" rtlCol="0"/>
            <a:lstStyle/>
            <a:p>
              <a:endParaRPr sz="1836"/>
            </a:p>
          </p:txBody>
        </p:sp>
        <p:sp>
          <p:nvSpPr>
            <p:cNvPr id="11" name="object 11"/>
            <p:cNvSpPr/>
            <p:nvPr/>
          </p:nvSpPr>
          <p:spPr>
            <a:xfrm>
              <a:off x="7415570" y="3008092"/>
              <a:ext cx="2428875" cy="1690370"/>
            </a:xfrm>
            <a:custGeom>
              <a:avLst/>
              <a:gdLst/>
              <a:ahLst/>
              <a:cxnLst/>
              <a:rect l="l" t="t" r="r" b="b"/>
              <a:pathLst>
                <a:path w="2428875" h="1690370">
                  <a:moveTo>
                    <a:pt x="0" y="1690079"/>
                  </a:moveTo>
                  <a:lnTo>
                    <a:pt x="2428874" y="1690079"/>
                  </a:lnTo>
                  <a:lnTo>
                    <a:pt x="2428874" y="0"/>
                  </a:lnTo>
                  <a:lnTo>
                    <a:pt x="0" y="0"/>
                  </a:lnTo>
                  <a:lnTo>
                    <a:pt x="0" y="1690079"/>
                  </a:lnTo>
                  <a:close/>
                </a:path>
              </a:pathLst>
            </a:custGeom>
            <a:ln w="19049">
              <a:solidFill>
                <a:srgbClr val="404040"/>
              </a:solidFill>
            </a:ln>
          </p:spPr>
          <p:txBody>
            <a:bodyPr wrap="square" lIns="0" tIns="0" rIns="0" bIns="0" rtlCol="0"/>
            <a:lstStyle/>
            <a:p>
              <a:endParaRPr sz="1836"/>
            </a:p>
          </p:txBody>
        </p:sp>
        <p:sp>
          <p:nvSpPr>
            <p:cNvPr id="12" name="object 12"/>
            <p:cNvSpPr txBox="1"/>
            <p:nvPr/>
          </p:nvSpPr>
          <p:spPr>
            <a:xfrm>
              <a:off x="7851273" y="2498975"/>
              <a:ext cx="1699895" cy="912852"/>
            </a:xfrm>
            <a:prstGeom prst="rect">
              <a:avLst/>
            </a:prstGeom>
          </p:spPr>
          <p:txBody>
            <a:bodyPr vert="horz" wrap="square" lIns="0" tIns="0" rIns="0" bIns="0" rtlCol="0">
              <a:spAutoFit/>
            </a:bodyPr>
            <a:lstStyle/>
            <a:p>
              <a:pPr marL="295322" indent="-283017"/>
              <a:r>
                <a:rPr sz="1428" spc="46" dirty="0">
                  <a:solidFill>
                    <a:srgbClr val="404040"/>
                  </a:solidFill>
                  <a:latin typeface="Lucida Sans"/>
                  <a:cs typeface="Lucida Sans"/>
                </a:rPr>
                <a:t>C</a:t>
              </a:r>
              <a:r>
                <a:rPr sz="1428" spc="56" dirty="0">
                  <a:solidFill>
                    <a:srgbClr val="404040"/>
                  </a:solidFill>
                  <a:latin typeface="Lucida Sans"/>
                  <a:cs typeface="Lucida Sans"/>
                </a:rPr>
                <a:t>o</a:t>
              </a:r>
              <a:r>
                <a:rPr sz="1428" spc="-20" dirty="0">
                  <a:solidFill>
                    <a:srgbClr val="404040"/>
                  </a:solidFill>
                  <a:latin typeface="Lucida Sans"/>
                  <a:cs typeface="Lucida Sans"/>
                </a:rPr>
                <a:t>n</a:t>
              </a:r>
              <a:r>
                <a:rPr sz="1428" spc="46" dirty="0">
                  <a:solidFill>
                    <a:srgbClr val="404040"/>
                  </a:solidFill>
                  <a:latin typeface="Lucida Sans"/>
                  <a:cs typeface="Lucida Sans"/>
                </a:rPr>
                <a:t>ta</a:t>
              </a:r>
              <a:r>
                <a:rPr sz="1428" spc="-10" dirty="0">
                  <a:solidFill>
                    <a:srgbClr val="404040"/>
                  </a:solidFill>
                  <a:latin typeface="Lucida Sans"/>
                  <a:cs typeface="Lucida Sans"/>
                </a:rPr>
                <a:t>i</a:t>
              </a:r>
              <a:r>
                <a:rPr sz="1428" spc="-20" dirty="0">
                  <a:solidFill>
                    <a:srgbClr val="404040"/>
                  </a:solidFill>
                  <a:latin typeface="Lucida Sans"/>
                  <a:cs typeface="Lucida Sans"/>
                </a:rPr>
                <a:t>n</a:t>
              </a:r>
              <a:r>
                <a:rPr sz="1428" spc="61" dirty="0">
                  <a:solidFill>
                    <a:srgbClr val="404040"/>
                  </a:solidFill>
                  <a:latin typeface="Lucida Sans"/>
                  <a:cs typeface="Lucida Sans"/>
                </a:rPr>
                <a:t>e</a:t>
              </a:r>
              <a:r>
                <a:rPr sz="1428" dirty="0">
                  <a:solidFill>
                    <a:srgbClr val="404040"/>
                  </a:solidFill>
                  <a:latin typeface="Lucida Sans"/>
                  <a:cs typeface="Lucida Sans"/>
                </a:rPr>
                <a:t>r</a:t>
              </a:r>
              <a:r>
                <a:rPr sz="1428" spc="-20" dirty="0">
                  <a:solidFill>
                    <a:srgbClr val="404040"/>
                  </a:solidFill>
                  <a:latin typeface="Lucida Sans"/>
                  <a:cs typeface="Lucida Sans"/>
                </a:rPr>
                <a:t> </a:t>
              </a:r>
              <a:r>
                <a:rPr sz="1428" spc="107" dirty="0">
                  <a:solidFill>
                    <a:srgbClr val="404040"/>
                  </a:solidFill>
                  <a:latin typeface="Lucida Sans"/>
                  <a:cs typeface="Lucida Sans"/>
                </a:rPr>
                <a:t>R</a:t>
              </a:r>
              <a:r>
                <a:rPr sz="1428" spc="61" dirty="0">
                  <a:solidFill>
                    <a:srgbClr val="404040"/>
                  </a:solidFill>
                  <a:latin typeface="Lucida Sans"/>
                  <a:cs typeface="Lucida Sans"/>
                </a:rPr>
                <a:t>eg</a:t>
              </a:r>
              <a:r>
                <a:rPr sz="1428" spc="-10" dirty="0">
                  <a:solidFill>
                    <a:srgbClr val="404040"/>
                  </a:solidFill>
                  <a:latin typeface="Lucida Sans"/>
                  <a:cs typeface="Lucida Sans"/>
                </a:rPr>
                <a:t>i</a:t>
              </a:r>
              <a:r>
                <a:rPr sz="1428" spc="-31" dirty="0">
                  <a:solidFill>
                    <a:srgbClr val="404040"/>
                  </a:solidFill>
                  <a:latin typeface="Lucida Sans"/>
                  <a:cs typeface="Lucida Sans"/>
                </a:rPr>
                <a:t>s</a:t>
              </a:r>
              <a:r>
                <a:rPr sz="1428" spc="46" dirty="0">
                  <a:solidFill>
                    <a:srgbClr val="404040"/>
                  </a:solidFill>
                  <a:latin typeface="Lucida Sans"/>
                  <a:cs typeface="Lucida Sans"/>
                </a:rPr>
                <a:t>t</a:t>
              </a:r>
              <a:r>
                <a:rPr sz="1428" spc="-5" dirty="0">
                  <a:solidFill>
                    <a:srgbClr val="404040"/>
                  </a:solidFill>
                  <a:latin typeface="Lucida Sans"/>
                  <a:cs typeface="Lucida Sans"/>
                </a:rPr>
                <a:t>r</a:t>
              </a:r>
              <a:r>
                <a:rPr sz="1428" spc="102" dirty="0">
                  <a:solidFill>
                    <a:srgbClr val="404040"/>
                  </a:solidFill>
                  <a:latin typeface="Lucida Sans"/>
                  <a:cs typeface="Lucida Sans"/>
                </a:rPr>
                <a:t>y</a:t>
              </a:r>
              <a:endParaRPr sz="1428">
                <a:latin typeface="Lucida Sans"/>
                <a:cs typeface="Lucida Sans"/>
              </a:endParaRPr>
            </a:p>
            <a:p>
              <a:pPr>
                <a:lnSpc>
                  <a:spcPct val="100000"/>
                </a:lnSpc>
              </a:pPr>
              <a:endParaRPr sz="1428">
                <a:latin typeface="Times New Roman"/>
                <a:cs typeface="Times New Roman"/>
              </a:endParaRPr>
            </a:p>
            <a:p>
              <a:pPr>
                <a:spcBef>
                  <a:spcPts val="53"/>
                </a:spcBef>
              </a:pPr>
              <a:endParaRPr sz="1683">
                <a:latin typeface="Times New Roman"/>
                <a:cs typeface="Times New Roman"/>
              </a:endParaRPr>
            </a:p>
            <a:p>
              <a:pPr marL="295322"/>
              <a:r>
                <a:rPr sz="1428" spc="107" dirty="0">
                  <a:solidFill>
                    <a:srgbClr val="404040"/>
                  </a:solidFill>
                  <a:latin typeface="Lucida Sans"/>
                  <a:cs typeface="Lucida Sans"/>
                </a:rPr>
                <a:t>R</a:t>
              </a:r>
              <a:r>
                <a:rPr sz="1428" spc="61" dirty="0">
                  <a:solidFill>
                    <a:srgbClr val="404040"/>
                  </a:solidFill>
                  <a:latin typeface="Lucida Sans"/>
                  <a:cs typeface="Lucida Sans"/>
                </a:rPr>
                <a:t>e</a:t>
              </a:r>
              <a:r>
                <a:rPr sz="1428" spc="46" dirty="0">
                  <a:solidFill>
                    <a:srgbClr val="404040"/>
                  </a:solidFill>
                  <a:latin typeface="Lucida Sans"/>
                  <a:cs typeface="Lucida Sans"/>
                </a:rPr>
                <a:t>p</a:t>
              </a:r>
              <a:r>
                <a:rPr sz="1428" spc="66" dirty="0">
                  <a:solidFill>
                    <a:srgbClr val="404040"/>
                  </a:solidFill>
                  <a:latin typeface="Lucida Sans"/>
                  <a:cs typeface="Lucida Sans"/>
                </a:rPr>
                <a:t>o</a:t>
              </a:r>
              <a:r>
                <a:rPr sz="1428" spc="-15" dirty="0">
                  <a:solidFill>
                    <a:srgbClr val="404040"/>
                  </a:solidFill>
                  <a:latin typeface="Lucida Sans"/>
                  <a:cs typeface="Lucida Sans"/>
                </a:rPr>
                <a:t>si</a:t>
              </a:r>
              <a:r>
                <a:rPr sz="1428" spc="25" dirty="0">
                  <a:solidFill>
                    <a:srgbClr val="404040"/>
                  </a:solidFill>
                  <a:latin typeface="Lucida Sans"/>
                  <a:cs typeface="Lucida Sans"/>
                </a:rPr>
                <a:t>t</a:t>
              </a:r>
              <a:r>
                <a:rPr sz="1428" spc="66" dirty="0">
                  <a:solidFill>
                    <a:srgbClr val="404040"/>
                  </a:solidFill>
                  <a:latin typeface="Lucida Sans"/>
                  <a:cs typeface="Lucida Sans"/>
                </a:rPr>
                <a:t>o</a:t>
              </a:r>
              <a:r>
                <a:rPr sz="1428" spc="-5" dirty="0">
                  <a:solidFill>
                    <a:srgbClr val="404040"/>
                  </a:solidFill>
                  <a:latin typeface="Lucida Sans"/>
                  <a:cs typeface="Lucida Sans"/>
                </a:rPr>
                <a:t>r</a:t>
              </a:r>
              <a:r>
                <a:rPr sz="1428" spc="102" dirty="0">
                  <a:solidFill>
                    <a:srgbClr val="404040"/>
                  </a:solidFill>
                  <a:latin typeface="Lucida Sans"/>
                  <a:cs typeface="Lucida Sans"/>
                </a:rPr>
                <a:t>y</a:t>
              </a:r>
              <a:endParaRPr sz="1428">
                <a:latin typeface="Lucida Sans"/>
                <a:cs typeface="Lucida Sans"/>
              </a:endParaRPr>
            </a:p>
          </p:txBody>
        </p:sp>
        <p:sp>
          <p:nvSpPr>
            <p:cNvPr id="18" name="object 18"/>
            <p:cNvSpPr txBox="1"/>
            <p:nvPr/>
          </p:nvSpPr>
          <p:spPr>
            <a:xfrm>
              <a:off x="7826257" y="3573338"/>
              <a:ext cx="1579245" cy="529312"/>
            </a:xfrm>
            <a:prstGeom prst="rect">
              <a:avLst/>
            </a:prstGeom>
            <a:solidFill>
              <a:srgbClr val="D1EEF5"/>
            </a:solidFill>
            <a:ln w="4233">
              <a:solidFill>
                <a:srgbClr val="404040"/>
              </a:solidFill>
            </a:ln>
          </p:spPr>
          <p:txBody>
            <a:bodyPr vert="horz" wrap="square" lIns="0" tIns="0" rIns="0" bIns="0" rtlCol="0">
              <a:spAutoFit/>
            </a:bodyPr>
            <a:lstStyle/>
            <a:p>
              <a:pPr algn="ctr">
                <a:lnSpc>
                  <a:spcPct val="100000"/>
                </a:lnSpc>
              </a:pPr>
              <a:r>
                <a:rPr sz="1632" spc="61" dirty="0">
                  <a:solidFill>
                    <a:srgbClr val="404040"/>
                  </a:solidFill>
                  <a:latin typeface="Lucida Sans"/>
                  <a:cs typeface="Lucida Sans"/>
                </a:rPr>
                <a:t>M</a:t>
              </a:r>
              <a:r>
                <a:rPr sz="1632" spc="41" dirty="0">
                  <a:solidFill>
                    <a:srgbClr val="404040"/>
                  </a:solidFill>
                  <a:latin typeface="Lucida Sans"/>
                  <a:cs typeface="Lucida Sans"/>
                </a:rPr>
                <a:t>y</a:t>
              </a:r>
              <a:r>
                <a:rPr sz="1632" spc="-36" dirty="0">
                  <a:solidFill>
                    <a:srgbClr val="404040"/>
                  </a:solidFill>
                  <a:latin typeface="Lucida Sans"/>
                  <a:cs typeface="Lucida Sans"/>
                </a:rPr>
                <a:t> </a:t>
              </a:r>
              <a:r>
                <a:rPr sz="1632" spc="107" dirty="0">
                  <a:solidFill>
                    <a:srgbClr val="404040"/>
                  </a:solidFill>
                  <a:latin typeface="Lucida Sans"/>
                  <a:cs typeface="Lucida Sans"/>
                </a:rPr>
                <a:t>A</a:t>
              </a:r>
              <a:r>
                <a:rPr sz="1632" spc="102" dirty="0">
                  <a:solidFill>
                    <a:srgbClr val="404040"/>
                  </a:solidFill>
                  <a:latin typeface="Lucida Sans"/>
                  <a:cs typeface="Lucida Sans"/>
                </a:rPr>
                <a:t>p</a:t>
              </a:r>
              <a:r>
                <a:rPr sz="1632" spc="61" dirty="0">
                  <a:solidFill>
                    <a:srgbClr val="404040"/>
                  </a:solidFill>
                  <a:latin typeface="Lucida Sans"/>
                  <a:cs typeface="Lucida Sans"/>
                </a:rPr>
                <a:t>p</a:t>
              </a:r>
              <a:r>
                <a:rPr sz="1632" spc="-31" dirty="0">
                  <a:solidFill>
                    <a:srgbClr val="404040"/>
                  </a:solidFill>
                  <a:latin typeface="Lucida Sans"/>
                  <a:cs typeface="Lucida Sans"/>
                </a:rPr>
                <a:t> </a:t>
              </a:r>
              <a:r>
                <a:rPr sz="1632" spc="112" dirty="0">
                  <a:solidFill>
                    <a:srgbClr val="404040"/>
                  </a:solidFill>
                  <a:latin typeface="Lucida Sans"/>
                  <a:cs typeface="Lucida Sans"/>
                </a:rPr>
                <a:t>v</a:t>
              </a:r>
              <a:r>
                <a:rPr sz="1632" spc="-393" dirty="0">
                  <a:solidFill>
                    <a:srgbClr val="404040"/>
                  </a:solidFill>
                  <a:latin typeface="Lucida Sans"/>
                  <a:cs typeface="Lucida Sans"/>
                </a:rPr>
                <a:t>1</a:t>
              </a:r>
              <a:endParaRPr sz="1632">
                <a:latin typeface="Lucida Sans"/>
                <a:cs typeface="Lucida Sans"/>
              </a:endParaRPr>
            </a:p>
            <a:p>
              <a:pPr marL="28496" algn="ctr">
                <a:spcBef>
                  <a:spcPts val="688"/>
                </a:spcBef>
              </a:pPr>
              <a:r>
                <a:rPr sz="1224" spc="25" dirty="0">
                  <a:solidFill>
                    <a:srgbClr val="404040"/>
                  </a:solidFill>
                  <a:latin typeface="Lucida Sans"/>
                  <a:cs typeface="Lucida Sans"/>
                </a:rPr>
                <a:t>Co</a:t>
              </a:r>
              <a:r>
                <a:rPr sz="1224" spc="-15" dirty="0">
                  <a:solidFill>
                    <a:srgbClr val="404040"/>
                  </a:solidFill>
                  <a:latin typeface="Lucida Sans"/>
                  <a:cs typeface="Lucida Sans"/>
                </a:rPr>
                <a:t>n</a:t>
              </a:r>
              <a:r>
                <a:rPr sz="1224" spc="15" dirty="0">
                  <a:solidFill>
                    <a:srgbClr val="404040"/>
                  </a:solidFill>
                  <a:latin typeface="Lucida Sans"/>
                  <a:cs typeface="Lucida Sans"/>
                </a:rPr>
                <a:t>t</a:t>
              </a:r>
              <a:r>
                <a:rPr sz="1224" spc="10" dirty="0">
                  <a:solidFill>
                    <a:srgbClr val="404040"/>
                  </a:solidFill>
                  <a:latin typeface="Lucida Sans"/>
                  <a:cs typeface="Lucida Sans"/>
                </a:rPr>
                <a:t>a</a:t>
              </a:r>
              <a:r>
                <a:rPr sz="1224" spc="-51" dirty="0">
                  <a:solidFill>
                    <a:srgbClr val="404040"/>
                  </a:solidFill>
                  <a:latin typeface="Lucida Sans"/>
                  <a:cs typeface="Lucida Sans"/>
                </a:rPr>
                <a:t>i</a:t>
              </a:r>
              <a:r>
                <a:rPr sz="1224" spc="-15" dirty="0">
                  <a:solidFill>
                    <a:srgbClr val="404040"/>
                  </a:solidFill>
                  <a:latin typeface="Lucida Sans"/>
                  <a:cs typeface="Lucida Sans"/>
                </a:rPr>
                <a:t>n</a:t>
              </a:r>
              <a:r>
                <a:rPr sz="1224" spc="20" dirty="0">
                  <a:solidFill>
                    <a:srgbClr val="404040"/>
                  </a:solidFill>
                  <a:latin typeface="Lucida Sans"/>
                  <a:cs typeface="Lucida Sans"/>
                </a:rPr>
                <a:t>e</a:t>
              </a:r>
              <a:r>
                <a:rPr sz="1224" spc="-15" dirty="0">
                  <a:solidFill>
                    <a:srgbClr val="404040"/>
                  </a:solidFill>
                  <a:latin typeface="Lucida Sans"/>
                  <a:cs typeface="Lucida Sans"/>
                </a:rPr>
                <a:t>r</a:t>
              </a:r>
              <a:r>
                <a:rPr sz="1224" spc="-25" dirty="0">
                  <a:solidFill>
                    <a:srgbClr val="404040"/>
                  </a:solidFill>
                  <a:latin typeface="Lucida Sans"/>
                  <a:cs typeface="Lucida Sans"/>
                </a:rPr>
                <a:t> I</a:t>
              </a:r>
              <a:r>
                <a:rPr sz="1224" spc="5" dirty="0">
                  <a:solidFill>
                    <a:srgbClr val="404040"/>
                  </a:solidFill>
                  <a:latin typeface="Lucida Sans"/>
                  <a:cs typeface="Lucida Sans"/>
                </a:rPr>
                <a:t>m</a:t>
              </a:r>
              <a:r>
                <a:rPr sz="1224" spc="10" dirty="0">
                  <a:solidFill>
                    <a:srgbClr val="404040"/>
                  </a:solidFill>
                  <a:latin typeface="Lucida Sans"/>
                  <a:cs typeface="Lucida Sans"/>
                </a:rPr>
                <a:t>a</a:t>
              </a:r>
              <a:r>
                <a:rPr sz="1224" spc="31" dirty="0">
                  <a:solidFill>
                    <a:srgbClr val="404040"/>
                  </a:solidFill>
                  <a:latin typeface="Lucida Sans"/>
                  <a:cs typeface="Lucida Sans"/>
                </a:rPr>
                <a:t>g</a:t>
              </a:r>
              <a:r>
                <a:rPr sz="1224" spc="25" dirty="0">
                  <a:solidFill>
                    <a:srgbClr val="404040"/>
                  </a:solidFill>
                  <a:latin typeface="Lucida Sans"/>
                  <a:cs typeface="Lucida Sans"/>
                </a:rPr>
                <a:t>e</a:t>
              </a:r>
              <a:endParaRPr sz="1224">
                <a:latin typeface="Lucida Sans"/>
                <a:cs typeface="Lucida Sans"/>
              </a:endParaRPr>
            </a:p>
          </p:txBody>
        </p:sp>
      </p:grpSp>
      <p:grpSp>
        <p:nvGrpSpPr>
          <p:cNvPr id="20" name="Group 19">
            <a:extLst>
              <a:ext uri="{FF2B5EF4-FFF2-40B4-BE49-F238E27FC236}">
                <a16:creationId xmlns:a16="http://schemas.microsoft.com/office/drawing/2014/main" id="{69B2DAE9-D97E-40A8-8F5B-DA7DED19A30C}"/>
              </a:ext>
            </a:extLst>
          </p:cNvPr>
          <p:cNvGrpSpPr/>
          <p:nvPr/>
        </p:nvGrpSpPr>
        <p:grpSpPr>
          <a:xfrm>
            <a:off x="1759228" y="4131700"/>
            <a:ext cx="1991497" cy="1343741"/>
            <a:chOff x="1724025" y="4051054"/>
            <a:chExt cx="1952625" cy="1317513"/>
          </a:xfrm>
        </p:grpSpPr>
        <p:sp>
          <p:nvSpPr>
            <p:cNvPr id="8" name="object 8"/>
            <p:cNvSpPr txBox="1"/>
            <p:nvPr/>
          </p:nvSpPr>
          <p:spPr>
            <a:xfrm>
              <a:off x="1724025" y="4803541"/>
              <a:ext cx="1952625" cy="565026"/>
            </a:xfrm>
            <a:prstGeom prst="rect">
              <a:avLst/>
            </a:prstGeom>
            <a:solidFill>
              <a:srgbClr val="2A9FBC"/>
            </a:solidFill>
            <a:ln w="4233">
              <a:solidFill>
                <a:srgbClr val="404040"/>
              </a:solidFill>
            </a:ln>
          </p:spPr>
          <p:txBody>
            <a:bodyPr vert="horz" wrap="square" lIns="0" tIns="0" rIns="0" bIns="0" rtlCol="0">
              <a:spAutoFit/>
            </a:bodyPr>
            <a:lstStyle/>
            <a:p>
              <a:pPr marL="757735" marR="410602" indent="-338714"/>
              <a:r>
                <a:rPr sz="1836" spc="46" dirty="0">
                  <a:solidFill>
                    <a:srgbClr val="FFFFFF"/>
                  </a:solidFill>
                  <a:latin typeface="Lucida Sans"/>
                  <a:cs typeface="Lucida Sans"/>
                </a:rPr>
                <a:t>C</a:t>
              </a:r>
              <a:r>
                <a:rPr sz="1836" spc="71" dirty="0">
                  <a:solidFill>
                    <a:srgbClr val="FFFFFF"/>
                  </a:solidFill>
                  <a:latin typeface="Lucida Sans"/>
                  <a:cs typeface="Lucida Sans"/>
                </a:rPr>
                <a:t>o</a:t>
              </a:r>
              <a:r>
                <a:rPr sz="1836" spc="-20" dirty="0">
                  <a:solidFill>
                    <a:srgbClr val="FFFFFF"/>
                  </a:solidFill>
                  <a:latin typeface="Lucida Sans"/>
                  <a:cs typeface="Lucida Sans"/>
                </a:rPr>
                <a:t>n</a:t>
              </a:r>
              <a:r>
                <a:rPr sz="1836" spc="61" dirty="0">
                  <a:solidFill>
                    <a:srgbClr val="FFFFFF"/>
                  </a:solidFill>
                  <a:latin typeface="Lucida Sans"/>
                  <a:cs typeface="Lucida Sans"/>
                </a:rPr>
                <a:t>ta</a:t>
              </a:r>
              <a:r>
                <a:rPr sz="1836" spc="-20" dirty="0">
                  <a:solidFill>
                    <a:srgbClr val="FFFFFF"/>
                  </a:solidFill>
                  <a:latin typeface="Lucida Sans"/>
                  <a:cs typeface="Lucida Sans"/>
                </a:rPr>
                <a:t>in</a:t>
              </a:r>
              <a:r>
                <a:rPr sz="1836" spc="82" dirty="0">
                  <a:solidFill>
                    <a:srgbClr val="FFFFFF"/>
                  </a:solidFill>
                  <a:latin typeface="Lucida Sans"/>
                  <a:cs typeface="Lucida Sans"/>
                </a:rPr>
                <a:t>e</a:t>
              </a:r>
              <a:r>
                <a:rPr sz="1836" dirty="0">
                  <a:solidFill>
                    <a:srgbClr val="FFFFFF"/>
                  </a:solidFill>
                  <a:latin typeface="Lucida Sans"/>
                  <a:cs typeface="Lucida Sans"/>
                </a:rPr>
                <a:t>r </a:t>
              </a:r>
              <a:r>
                <a:rPr sz="1836" spc="56" dirty="0">
                  <a:solidFill>
                    <a:srgbClr val="FFFFFF"/>
                  </a:solidFill>
                  <a:latin typeface="Lucida Sans"/>
                  <a:cs typeface="Lucida Sans"/>
                </a:rPr>
                <a:t>H</a:t>
              </a:r>
              <a:r>
                <a:rPr sz="1836" spc="61" dirty="0">
                  <a:solidFill>
                    <a:srgbClr val="FFFFFF"/>
                  </a:solidFill>
                  <a:latin typeface="Lucida Sans"/>
                  <a:cs typeface="Lucida Sans"/>
                </a:rPr>
                <a:t>o</a:t>
              </a:r>
              <a:r>
                <a:rPr sz="1836" spc="-41" dirty="0">
                  <a:solidFill>
                    <a:srgbClr val="FFFFFF"/>
                  </a:solidFill>
                  <a:latin typeface="Lucida Sans"/>
                  <a:cs typeface="Lucida Sans"/>
                </a:rPr>
                <a:t>s</a:t>
              </a:r>
              <a:r>
                <a:rPr sz="1836" spc="61" dirty="0">
                  <a:solidFill>
                    <a:srgbClr val="FFFFFF"/>
                  </a:solidFill>
                  <a:latin typeface="Lucida Sans"/>
                  <a:cs typeface="Lucida Sans"/>
                </a:rPr>
                <a:t>t</a:t>
              </a:r>
              <a:endParaRPr sz="1836">
                <a:latin typeface="Lucida Sans"/>
                <a:cs typeface="Lucida Sans"/>
              </a:endParaRPr>
            </a:p>
          </p:txBody>
        </p:sp>
        <p:sp>
          <p:nvSpPr>
            <p:cNvPr id="9" name="object 9"/>
            <p:cNvSpPr txBox="1"/>
            <p:nvPr/>
          </p:nvSpPr>
          <p:spPr>
            <a:xfrm>
              <a:off x="1724025" y="4051054"/>
              <a:ext cx="1952625" cy="659219"/>
            </a:xfrm>
            <a:prstGeom prst="rect">
              <a:avLst/>
            </a:prstGeom>
            <a:solidFill>
              <a:srgbClr val="F69C7E"/>
            </a:solidFill>
            <a:ln w="4233">
              <a:solidFill>
                <a:srgbClr val="404040"/>
              </a:solidFill>
            </a:ln>
          </p:spPr>
          <p:txBody>
            <a:bodyPr vert="horz" wrap="square" lIns="0" tIns="0" rIns="0" bIns="0" rtlCol="0">
              <a:spAutoFit/>
            </a:bodyPr>
            <a:lstStyle/>
            <a:p>
              <a:pPr marL="373039"/>
              <a:endParaRPr lang="en-US" sz="1428" spc="71" dirty="0">
                <a:solidFill>
                  <a:srgbClr val="404040"/>
                </a:solidFill>
                <a:latin typeface="Lucida Sans"/>
                <a:cs typeface="Lucida Sans"/>
              </a:endParaRPr>
            </a:p>
            <a:p>
              <a:pPr marL="373039"/>
              <a:r>
                <a:rPr sz="1428" spc="71" dirty="0">
                  <a:solidFill>
                    <a:srgbClr val="404040"/>
                  </a:solidFill>
                  <a:latin typeface="Lucida Sans"/>
                  <a:cs typeface="Lucida Sans"/>
                </a:rPr>
                <a:t>Do</a:t>
              </a:r>
              <a:r>
                <a:rPr sz="1428" spc="51" dirty="0">
                  <a:solidFill>
                    <a:srgbClr val="404040"/>
                  </a:solidFill>
                  <a:latin typeface="Lucida Sans"/>
                  <a:cs typeface="Lucida Sans"/>
                </a:rPr>
                <a:t>c</a:t>
              </a:r>
              <a:r>
                <a:rPr sz="1428" spc="-51" dirty="0">
                  <a:solidFill>
                    <a:srgbClr val="404040"/>
                  </a:solidFill>
                  <a:latin typeface="Lucida Sans"/>
                  <a:cs typeface="Lucida Sans"/>
                </a:rPr>
                <a:t>k</a:t>
              </a:r>
              <a:r>
                <a:rPr sz="1428" spc="61" dirty="0">
                  <a:solidFill>
                    <a:srgbClr val="404040"/>
                  </a:solidFill>
                  <a:latin typeface="Lucida Sans"/>
                  <a:cs typeface="Lucida Sans"/>
                </a:rPr>
                <a:t>e</a:t>
              </a:r>
              <a:r>
                <a:rPr sz="1428" dirty="0">
                  <a:solidFill>
                    <a:srgbClr val="404040"/>
                  </a:solidFill>
                  <a:latin typeface="Lucida Sans"/>
                  <a:cs typeface="Lucida Sans"/>
                </a:rPr>
                <a:t>r</a:t>
              </a:r>
              <a:r>
                <a:rPr sz="1428" spc="-25" dirty="0">
                  <a:solidFill>
                    <a:srgbClr val="404040"/>
                  </a:solidFill>
                  <a:latin typeface="Lucida Sans"/>
                  <a:cs typeface="Lucida Sans"/>
                </a:rPr>
                <a:t> </a:t>
              </a:r>
              <a:r>
                <a:rPr sz="1428" spc="56" dirty="0">
                  <a:solidFill>
                    <a:srgbClr val="404040"/>
                  </a:solidFill>
                  <a:latin typeface="Lucida Sans"/>
                  <a:cs typeface="Lucida Sans"/>
                </a:rPr>
                <a:t>C</a:t>
              </a:r>
              <a:r>
                <a:rPr sz="1428" spc="-15" dirty="0">
                  <a:solidFill>
                    <a:srgbClr val="404040"/>
                  </a:solidFill>
                  <a:latin typeface="Lucida Sans"/>
                  <a:cs typeface="Lucida Sans"/>
                </a:rPr>
                <a:t>li</a:t>
              </a:r>
              <a:r>
                <a:rPr sz="1428" spc="61" dirty="0">
                  <a:solidFill>
                    <a:srgbClr val="404040"/>
                  </a:solidFill>
                  <a:latin typeface="Lucida Sans"/>
                  <a:cs typeface="Lucida Sans"/>
                </a:rPr>
                <a:t>e</a:t>
              </a:r>
              <a:r>
                <a:rPr sz="1428" spc="-20" dirty="0">
                  <a:solidFill>
                    <a:srgbClr val="404040"/>
                  </a:solidFill>
                  <a:latin typeface="Lucida Sans"/>
                  <a:cs typeface="Lucida Sans"/>
                </a:rPr>
                <a:t>n</a:t>
              </a:r>
              <a:r>
                <a:rPr sz="1428" spc="46" dirty="0">
                  <a:solidFill>
                    <a:srgbClr val="404040"/>
                  </a:solidFill>
                  <a:latin typeface="Lucida Sans"/>
                  <a:cs typeface="Lucida Sans"/>
                </a:rPr>
                <a:t>t</a:t>
              </a:r>
              <a:endParaRPr lang="en-US" sz="1428" spc="46" dirty="0">
                <a:solidFill>
                  <a:srgbClr val="404040"/>
                </a:solidFill>
                <a:latin typeface="Lucida Sans"/>
                <a:cs typeface="Lucida Sans"/>
              </a:endParaRPr>
            </a:p>
            <a:p>
              <a:pPr marL="373039"/>
              <a:endParaRPr sz="1428" dirty="0">
                <a:latin typeface="Lucida Sans"/>
                <a:cs typeface="Lucida Sans"/>
              </a:endParaRPr>
            </a:p>
          </p:txBody>
        </p:sp>
      </p:grpSp>
      <p:grpSp>
        <p:nvGrpSpPr>
          <p:cNvPr id="19" name="Group 18">
            <a:extLst>
              <a:ext uri="{FF2B5EF4-FFF2-40B4-BE49-F238E27FC236}">
                <a16:creationId xmlns:a16="http://schemas.microsoft.com/office/drawing/2014/main" id="{29C6185C-0630-48C8-80AA-754A3CD53A12}"/>
              </a:ext>
            </a:extLst>
          </p:cNvPr>
          <p:cNvGrpSpPr/>
          <p:nvPr/>
        </p:nvGrpSpPr>
        <p:grpSpPr>
          <a:xfrm>
            <a:off x="1759228" y="1836071"/>
            <a:ext cx="1991497" cy="1855483"/>
            <a:chOff x="1724025" y="1800234"/>
            <a:chExt cx="1952625" cy="1819266"/>
          </a:xfrm>
        </p:grpSpPr>
        <p:sp>
          <p:nvSpPr>
            <p:cNvPr id="5" name="object 5"/>
            <p:cNvSpPr/>
            <p:nvPr/>
          </p:nvSpPr>
          <p:spPr>
            <a:xfrm>
              <a:off x="1724025" y="2552700"/>
              <a:ext cx="1952625" cy="1066800"/>
            </a:xfrm>
            <a:custGeom>
              <a:avLst/>
              <a:gdLst/>
              <a:ahLst/>
              <a:cxnLst/>
              <a:rect l="l" t="t" r="r" b="b"/>
              <a:pathLst>
                <a:path w="1952625" h="1066800">
                  <a:moveTo>
                    <a:pt x="0" y="1066799"/>
                  </a:moveTo>
                  <a:lnTo>
                    <a:pt x="1952624" y="1066799"/>
                  </a:lnTo>
                  <a:lnTo>
                    <a:pt x="1952624" y="0"/>
                  </a:lnTo>
                  <a:lnTo>
                    <a:pt x="0" y="0"/>
                  </a:lnTo>
                  <a:lnTo>
                    <a:pt x="0" y="1066799"/>
                  </a:lnTo>
                  <a:close/>
                </a:path>
              </a:pathLst>
            </a:custGeom>
            <a:solidFill>
              <a:srgbClr val="2A9FBC"/>
            </a:solidFill>
          </p:spPr>
          <p:txBody>
            <a:bodyPr wrap="square" lIns="0" tIns="0" rIns="0" bIns="0" rtlCol="0"/>
            <a:lstStyle/>
            <a:p>
              <a:endParaRPr sz="1836"/>
            </a:p>
          </p:txBody>
        </p:sp>
        <p:sp>
          <p:nvSpPr>
            <p:cNvPr id="6" name="object 6"/>
            <p:cNvSpPr/>
            <p:nvPr/>
          </p:nvSpPr>
          <p:spPr>
            <a:xfrm>
              <a:off x="1724025" y="2552700"/>
              <a:ext cx="1952625" cy="1066800"/>
            </a:xfrm>
            <a:custGeom>
              <a:avLst/>
              <a:gdLst/>
              <a:ahLst/>
              <a:cxnLst/>
              <a:rect l="l" t="t" r="r" b="b"/>
              <a:pathLst>
                <a:path w="1952625" h="1066800">
                  <a:moveTo>
                    <a:pt x="0" y="1066799"/>
                  </a:moveTo>
                  <a:lnTo>
                    <a:pt x="1952624" y="1066799"/>
                  </a:lnTo>
                  <a:lnTo>
                    <a:pt x="1952624" y="0"/>
                  </a:lnTo>
                  <a:lnTo>
                    <a:pt x="0" y="0"/>
                  </a:lnTo>
                  <a:lnTo>
                    <a:pt x="0" y="1066799"/>
                  </a:lnTo>
                  <a:close/>
                </a:path>
              </a:pathLst>
            </a:custGeom>
            <a:ln w="4233">
              <a:solidFill>
                <a:srgbClr val="404040"/>
              </a:solidFill>
            </a:ln>
          </p:spPr>
          <p:txBody>
            <a:bodyPr wrap="square" lIns="0" tIns="0" rIns="0" bIns="0" rtlCol="0"/>
            <a:lstStyle/>
            <a:p>
              <a:endParaRPr sz="1836"/>
            </a:p>
          </p:txBody>
        </p:sp>
        <p:sp>
          <p:nvSpPr>
            <p:cNvPr id="7" name="object 7"/>
            <p:cNvSpPr txBox="1"/>
            <p:nvPr/>
          </p:nvSpPr>
          <p:spPr>
            <a:xfrm>
              <a:off x="2125219" y="2838002"/>
              <a:ext cx="1151255" cy="565026"/>
            </a:xfrm>
            <a:prstGeom prst="rect">
              <a:avLst/>
            </a:prstGeom>
          </p:spPr>
          <p:txBody>
            <a:bodyPr vert="horz" wrap="square" lIns="0" tIns="0" rIns="0" bIns="0" rtlCol="0">
              <a:spAutoFit/>
            </a:bodyPr>
            <a:lstStyle/>
            <a:p>
              <a:pPr marL="351019" marR="5181" indent="-338714"/>
              <a:r>
                <a:rPr sz="1836" spc="46" dirty="0">
                  <a:solidFill>
                    <a:srgbClr val="FFFFFF"/>
                  </a:solidFill>
                  <a:latin typeface="Lucida Sans"/>
                  <a:cs typeface="Lucida Sans"/>
                </a:rPr>
                <a:t>C</a:t>
              </a:r>
              <a:r>
                <a:rPr sz="1836" spc="71" dirty="0">
                  <a:solidFill>
                    <a:srgbClr val="FFFFFF"/>
                  </a:solidFill>
                  <a:latin typeface="Lucida Sans"/>
                  <a:cs typeface="Lucida Sans"/>
                </a:rPr>
                <a:t>o</a:t>
              </a:r>
              <a:r>
                <a:rPr sz="1836" spc="-20" dirty="0">
                  <a:solidFill>
                    <a:srgbClr val="FFFFFF"/>
                  </a:solidFill>
                  <a:latin typeface="Lucida Sans"/>
                  <a:cs typeface="Lucida Sans"/>
                </a:rPr>
                <a:t>n</a:t>
              </a:r>
              <a:r>
                <a:rPr sz="1836" spc="61" dirty="0">
                  <a:solidFill>
                    <a:srgbClr val="FFFFFF"/>
                  </a:solidFill>
                  <a:latin typeface="Lucida Sans"/>
                  <a:cs typeface="Lucida Sans"/>
                </a:rPr>
                <a:t>ta</a:t>
              </a:r>
              <a:r>
                <a:rPr sz="1836" spc="-20" dirty="0">
                  <a:solidFill>
                    <a:srgbClr val="FFFFFF"/>
                  </a:solidFill>
                  <a:latin typeface="Lucida Sans"/>
                  <a:cs typeface="Lucida Sans"/>
                </a:rPr>
                <a:t>in</a:t>
              </a:r>
              <a:r>
                <a:rPr sz="1836" spc="82" dirty="0">
                  <a:solidFill>
                    <a:srgbClr val="FFFFFF"/>
                  </a:solidFill>
                  <a:latin typeface="Lucida Sans"/>
                  <a:cs typeface="Lucida Sans"/>
                </a:rPr>
                <a:t>e</a:t>
              </a:r>
              <a:r>
                <a:rPr sz="1836" dirty="0">
                  <a:solidFill>
                    <a:srgbClr val="FFFFFF"/>
                  </a:solidFill>
                  <a:latin typeface="Lucida Sans"/>
                  <a:cs typeface="Lucida Sans"/>
                </a:rPr>
                <a:t>r </a:t>
              </a:r>
              <a:r>
                <a:rPr sz="1836" spc="56" dirty="0">
                  <a:solidFill>
                    <a:srgbClr val="FFFFFF"/>
                  </a:solidFill>
                  <a:latin typeface="Lucida Sans"/>
                  <a:cs typeface="Lucida Sans"/>
                </a:rPr>
                <a:t>H</a:t>
              </a:r>
              <a:r>
                <a:rPr sz="1836" spc="61" dirty="0">
                  <a:solidFill>
                    <a:srgbClr val="FFFFFF"/>
                  </a:solidFill>
                  <a:latin typeface="Lucida Sans"/>
                  <a:cs typeface="Lucida Sans"/>
                </a:rPr>
                <a:t>o</a:t>
              </a:r>
              <a:r>
                <a:rPr sz="1836" spc="-41" dirty="0">
                  <a:solidFill>
                    <a:srgbClr val="FFFFFF"/>
                  </a:solidFill>
                  <a:latin typeface="Lucida Sans"/>
                  <a:cs typeface="Lucida Sans"/>
                </a:rPr>
                <a:t>s</a:t>
              </a:r>
              <a:r>
                <a:rPr sz="1836" spc="61" dirty="0">
                  <a:solidFill>
                    <a:srgbClr val="FFFFFF"/>
                  </a:solidFill>
                  <a:latin typeface="Lucida Sans"/>
                  <a:cs typeface="Lucida Sans"/>
                </a:rPr>
                <a:t>t</a:t>
              </a:r>
              <a:endParaRPr sz="1836">
                <a:latin typeface="Lucida Sans"/>
                <a:cs typeface="Lucida Sans"/>
              </a:endParaRPr>
            </a:p>
          </p:txBody>
        </p:sp>
        <p:sp>
          <p:nvSpPr>
            <p:cNvPr id="14" name="object 14"/>
            <p:cNvSpPr txBox="1"/>
            <p:nvPr/>
          </p:nvSpPr>
          <p:spPr>
            <a:xfrm>
              <a:off x="1724025" y="1800234"/>
              <a:ext cx="1952625" cy="659219"/>
            </a:xfrm>
            <a:prstGeom prst="rect">
              <a:avLst/>
            </a:prstGeom>
            <a:solidFill>
              <a:srgbClr val="F69C7E"/>
            </a:solidFill>
            <a:ln w="4233">
              <a:solidFill>
                <a:srgbClr val="404040"/>
              </a:solidFill>
            </a:ln>
          </p:spPr>
          <p:txBody>
            <a:bodyPr vert="horz" wrap="square" lIns="0" tIns="0" rIns="0" bIns="0" rtlCol="0">
              <a:spAutoFit/>
            </a:bodyPr>
            <a:lstStyle/>
            <a:p>
              <a:pPr marL="373039"/>
              <a:endParaRPr lang="en-US" sz="1428" spc="71" dirty="0">
                <a:solidFill>
                  <a:srgbClr val="404040"/>
                </a:solidFill>
                <a:latin typeface="Lucida Sans"/>
                <a:cs typeface="Lucida Sans"/>
              </a:endParaRPr>
            </a:p>
            <a:p>
              <a:pPr marL="373039"/>
              <a:r>
                <a:rPr sz="1428" spc="71" dirty="0">
                  <a:solidFill>
                    <a:srgbClr val="404040"/>
                  </a:solidFill>
                  <a:latin typeface="Lucida Sans"/>
                  <a:cs typeface="Lucida Sans"/>
                </a:rPr>
                <a:t>Do</a:t>
              </a:r>
              <a:r>
                <a:rPr sz="1428" spc="51" dirty="0">
                  <a:solidFill>
                    <a:srgbClr val="404040"/>
                  </a:solidFill>
                  <a:latin typeface="Lucida Sans"/>
                  <a:cs typeface="Lucida Sans"/>
                </a:rPr>
                <a:t>c</a:t>
              </a:r>
              <a:r>
                <a:rPr sz="1428" spc="-51" dirty="0">
                  <a:solidFill>
                    <a:srgbClr val="404040"/>
                  </a:solidFill>
                  <a:latin typeface="Lucida Sans"/>
                  <a:cs typeface="Lucida Sans"/>
                </a:rPr>
                <a:t>k</a:t>
              </a:r>
              <a:r>
                <a:rPr sz="1428" spc="61" dirty="0">
                  <a:solidFill>
                    <a:srgbClr val="404040"/>
                  </a:solidFill>
                  <a:latin typeface="Lucida Sans"/>
                  <a:cs typeface="Lucida Sans"/>
                </a:rPr>
                <a:t>e</a:t>
              </a:r>
              <a:r>
                <a:rPr sz="1428" dirty="0">
                  <a:solidFill>
                    <a:srgbClr val="404040"/>
                  </a:solidFill>
                  <a:latin typeface="Lucida Sans"/>
                  <a:cs typeface="Lucida Sans"/>
                </a:rPr>
                <a:t>r</a:t>
              </a:r>
              <a:r>
                <a:rPr sz="1428" spc="-25" dirty="0">
                  <a:solidFill>
                    <a:srgbClr val="404040"/>
                  </a:solidFill>
                  <a:latin typeface="Lucida Sans"/>
                  <a:cs typeface="Lucida Sans"/>
                </a:rPr>
                <a:t> </a:t>
              </a:r>
              <a:r>
                <a:rPr sz="1428" spc="56" dirty="0">
                  <a:solidFill>
                    <a:srgbClr val="404040"/>
                  </a:solidFill>
                  <a:latin typeface="Lucida Sans"/>
                  <a:cs typeface="Lucida Sans"/>
                </a:rPr>
                <a:t>C</a:t>
              </a:r>
              <a:r>
                <a:rPr sz="1428" spc="-15" dirty="0">
                  <a:solidFill>
                    <a:srgbClr val="404040"/>
                  </a:solidFill>
                  <a:latin typeface="Lucida Sans"/>
                  <a:cs typeface="Lucida Sans"/>
                </a:rPr>
                <a:t>li</a:t>
              </a:r>
              <a:r>
                <a:rPr sz="1428" spc="61" dirty="0">
                  <a:solidFill>
                    <a:srgbClr val="404040"/>
                  </a:solidFill>
                  <a:latin typeface="Lucida Sans"/>
                  <a:cs typeface="Lucida Sans"/>
                </a:rPr>
                <a:t>e</a:t>
              </a:r>
              <a:r>
                <a:rPr sz="1428" spc="-20" dirty="0">
                  <a:solidFill>
                    <a:srgbClr val="404040"/>
                  </a:solidFill>
                  <a:latin typeface="Lucida Sans"/>
                  <a:cs typeface="Lucida Sans"/>
                </a:rPr>
                <a:t>n</a:t>
              </a:r>
              <a:r>
                <a:rPr sz="1428" spc="46" dirty="0">
                  <a:solidFill>
                    <a:srgbClr val="404040"/>
                  </a:solidFill>
                  <a:latin typeface="Lucida Sans"/>
                  <a:cs typeface="Lucida Sans"/>
                </a:rPr>
                <a:t>t</a:t>
              </a:r>
              <a:endParaRPr lang="en-US" sz="1428" spc="46" dirty="0">
                <a:solidFill>
                  <a:srgbClr val="404040"/>
                </a:solidFill>
                <a:latin typeface="Lucida Sans"/>
                <a:cs typeface="Lucida Sans"/>
              </a:endParaRPr>
            </a:p>
            <a:p>
              <a:pPr marL="373039"/>
              <a:endParaRPr sz="1428" dirty="0">
                <a:latin typeface="Lucida Sans"/>
                <a:cs typeface="Lucida Sans"/>
              </a:endParaRPr>
            </a:p>
          </p:txBody>
        </p:sp>
      </p:grpSp>
      <p:grpSp>
        <p:nvGrpSpPr>
          <p:cNvPr id="22" name="Group 21">
            <a:extLst>
              <a:ext uri="{FF2B5EF4-FFF2-40B4-BE49-F238E27FC236}">
                <a16:creationId xmlns:a16="http://schemas.microsoft.com/office/drawing/2014/main" id="{7915DFCC-5B80-47C2-BBDE-E946D64AFFEC}"/>
              </a:ext>
            </a:extLst>
          </p:cNvPr>
          <p:cNvGrpSpPr/>
          <p:nvPr/>
        </p:nvGrpSpPr>
        <p:grpSpPr>
          <a:xfrm>
            <a:off x="3661940" y="2187980"/>
            <a:ext cx="4321062" cy="1810157"/>
            <a:chOff x="3589599" y="2145273"/>
            <a:chExt cx="4236720" cy="1774825"/>
          </a:xfrm>
        </p:grpSpPr>
        <p:sp>
          <p:nvSpPr>
            <p:cNvPr id="13" name="object 13"/>
            <p:cNvSpPr/>
            <p:nvPr/>
          </p:nvSpPr>
          <p:spPr>
            <a:xfrm>
              <a:off x="3589599" y="2145273"/>
              <a:ext cx="4236720" cy="1774825"/>
            </a:xfrm>
            <a:custGeom>
              <a:avLst/>
              <a:gdLst/>
              <a:ahLst/>
              <a:cxnLst/>
              <a:rect l="l" t="t" r="r" b="b"/>
              <a:pathLst>
                <a:path w="4236720" h="1774825">
                  <a:moveTo>
                    <a:pt x="21701" y="0"/>
                  </a:moveTo>
                  <a:lnTo>
                    <a:pt x="0" y="52852"/>
                  </a:lnTo>
                  <a:lnTo>
                    <a:pt x="4067190" y="1721339"/>
                  </a:lnTo>
                  <a:lnTo>
                    <a:pt x="4045488" y="1774216"/>
                  </a:lnTo>
                  <a:lnTo>
                    <a:pt x="4236658" y="1759976"/>
                  </a:lnTo>
                  <a:lnTo>
                    <a:pt x="4156739" y="1668466"/>
                  </a:lnTo>
                  <a:lnTo>
                    <a:pt x="4088861" y="1668466"/>
                  </a:lnTo>
                  <a:lnTo>
                    <a:pt x="21701" y="0"/>
                  </a:lnTo>
                  <a:close/>
                </a:path>
                <a:path w="4236720" h="1774825">
                  <a:moveTo>
                    <a:pt x="4110563" y="1615592"/>
                  </a:moveTo>
                  <a:lnTo>
                    <a:pt x="4088861" y="1668466"/>
                  </a:lnTo>
                  <a:lnTo>
                    <a:pt x="4156739" y="1668466"/>
                  </a:lnTo>
                  <a:lnTo>
                    <a:pt x="4110563" y="1615592"/>
                  </a:lnTo>
                  <a:close/>
                </a:path>
              </a:pathLst>
            </a:custGeom>
            <a:solidFill>
              <a:srgbClr val="F05A28"/>
            </a:solidFill>
          </p:spPr>
          <p:txBody>
            <a:bodyPr wrap="square" lIns="0" tIns="0" rIns="0" bIns="0" rtlCol="0"/>
            <a:lstStyle/>
            <a:p>
              <a:endParaRPr sz="1836"/>
            </a:p>
          </p:txBody>
        </p:sp>
        <p:sp>
          <p:nvSpPr>
            <p:cNvPr id="16" name="object 16"/>
            <p:cNvSpPr/>
            <p:nvPr/>
          </p:nvSpPr>
          <p:spPr>
            <a:xfrm>
              <a:off x="5165383" y="2543251"/>
              <a:ext cx="1005840" cy="512445"/>
            </a:xfrm>
            <a:custGeom>
              <a:avLst/>
              <a:gdLst/>
              <a:ahLst/>
              <a:cxnLst/>
              <a:rect l="l" t="t" r="r" b="b"/>
              <a:pathLst>
                <a:path w="1005839" h="512444">
                  <a:moveTo>
                    <a:pt x="156800" y="64254"/>
                  </a:moveTo>
                  <a:lnTo>
                    <a:pt x="117714" y="85774"/>
                  </a:lnTo>
                  <a:lnTo>
                    <a:pt x="109915" y="117481"/>
                  </a:lnTo>
                  <a:lnTo>
                    <a:pt x="112567" y="129032"/>
                  </a:lnTo>
                  <a:lnTo>
                    <a:pt x="140422" y="157764"/>
                  </a:lnTo>
                  <a:lnTo>
                    <a:pt x="165359" y="161859"/>
                  </a:lnTo>
                  <a:lnTo>
                    <a:pt x="177066" y="159368"/>
                  </a:lnTo>
                  <a:lnTo>
                    <a:pt x="187666" y="154191"/>
                  </a:lnTo>
                  <a:lnTo>
                    <a:pt x="196708" y="146580"/>
                  </a:lnTo>
                  <a:lnTo>
                    <a:pt x="199202" y="143109"/>
                  </a:lnTo>
                  <a:lnTo>
                    <a:pt x="158060" y="143109"/>
                  </a:lnTo>
                  <a:lnTo>
                    <a:pt x="148042" y="140726"/>
                  </a:lnTo>
                  <a:lnTo>
                    <a:pt x="137873" y="133418"/>
                  </a:lnTo>
                  <a:lnTo>
                    <a:pt x="132151" y="122982"/>
                  </a:lnTo>
                  <a:lnTo>
                    <a:pt x="131107" y="110920"/>
                  </a:lnTo>
                  <a:lnTo>
                    <a:pt x="133686" y="101376"/>
                  </a:lnTo>
                  <a:lnTo>
                    <a:pt x="140472" y="91047"/>
                  </a:lnTo>
                  <a:lnTo>
                    <a:pt x="150098" y="84498"/>
                  </a:lnTo>
                  <a:lnTo>
                    <a:pt x="161605" y="82600"/>
                  </a:lnTo>
                  <a:lnTo>
                    <a:pt x="198625" y="82600"/>
                  </a:lnTo>
                  <a:lnTo>
                    <a:pt x="193592" y="76876"/>
                  </a:lnTo>
                  <a:lnTo>
                    <a:pt x="182980" y="69600"/>
                  </a:lnTo>
                  <a:lnTo>
                    <a:pt x="169595" y="65378"/>
                  </a:lnTo>
                  <a:lnTo>
                    <a:pt x="156800" y="64254"/>
                  </a:lnTo>
                  <a:close/>
                </a:path>
                <a:path w="1005839" h="512444">
                  <a:moveTo>
                    <a:pt x="198625" y="82600"/>
                  </a:moveTo>
                  <a:lnTo>
                    <a:pt x="161605" y="82600"/>
                  </a:lnTo>
                  <a:lnTo>
                    <a:pt x="175907" y="89888"/>
                  </a:lnTo>
                  <a:lnTo>
                    <a:pt x="184629" y="99026"/>
                  </a:lnTo>
                  <a:lnTo>
                    <a:pt x="188312" y="109280"/>
                  </a:lnTo>
                  <a:lnTo>
                    <a:pt x="187493" y="119914"/>
                  </a:lnTo>
                  <a:lnTo>
                    <a:pt x="185898" y="124358"/>
                  </a:lnTo>
                  <a:lnTo>
                    <a:pt x="179173" y="134586"/>
                  </a:lnTo>
                  <a:lnTo>
                    <a:pt x="169578" y="141145"/>
                  </a:lnTo>
                  <a:lnTo>
                    <a:pt x="158060" y="143109"/>
                  </a:lnTo>
                  <a:lnTo>
                    <a:pt x="199202" y="143109"/>
                  </a:lnTo>
                  <a:lnTo>
                    <a:pt x="203743" y="136789"/>
                  </a:lnTo>
                  <a:lnTo>
                    <a:pt x="205984" y="132130"/>
                  </a:lnTo>
                  <a:lnTo>
                    <a:pt x="209389" y="120215"/>
                  </a:lnTo>
                  <a:lnTo>
                    <a:pt x="209715" y="108236"/>
                  </a:lnTo>
                  <a:lnTo>
                    <a:pt x="207098" y="96689"/>
                  </a:lnTo>
                  <a:lnTo>
                    <a:pt x="201677" y="86071"/>
                  </a:lnTo>
                  <a:lnTo>
                    <a:pt x="198625" y="82600"/>
                  </a:lnTo>
                  <a:close/>
                </a:path>
                <a:path w="1005839" h="512444">
                  <a:moveTo>
                    <a:pt x="84951" y="105714"/>
                  </a:moveTo>
                  <a:lnTo>
                    <a:pt x="60711" y="105714"/>
                  </a:lnTo>
                  <a:lnTo>
                    <a:pt x="55718" y="119451"/>
                  </a:lnTo>
                  <a:lnTo>
                    <a:pt x="75530" y="127863"/>
                  </a:lnTo>
                  <a:lnTo>
                    <a:pt x="84951" y="105714"/>
                  </a:lnTo>
                  <a:close/>
                </a:path>
                <a:path w="1005839" h="512444">
                  <a:moveTo>
                    <a:pt x="48468" y="17705"/>
                  </a:moveTo>
                  <a:lnTo>
                    <a:pt x="9754" y="36889"/>
                  </a:lnTo>
                  <a:lnTo>
                    <a:pt x="0" y="73503"/>
                  </a:lnTo>
                  <a:lnTo>
                    <a:pt x="2735" y="85038"/>
                  </a:lnTo>
                  <a:lnTo>
                    <a:pt x="38438" y="111796"/>
                  </a:lnTo>
                  <a:lnTo>
                    <a:pt x="50163" y="110366"/>
                  </a:lnTo>
                  <a:lnTo>
                    <a:pt x="60711" y="105714"/>
                  </a:lnTo>
                  <a:lnTo>
                    <a:pt x="84951" y="105714"/>
                  </a:lnTo>
                  <a:lnTo>
                    <a:pt x="89318" y="95448"/>
                  </a:lnTo>
                  <a:lnTo>
                    <a:pt x="44911" y="95448"/>
                  </a:lnTo>
                  <a:lnTo>
                    <a:pt x="37552" y="93543"/>
                  </a:lnTo>
                  <a:lnTo>
                    <a:pt x="28268" y="86872"/>
                  </a:lnTo>
                  <a:lnTo>
                    <a:pt x="22757" y="76852"/>
                  </a:lnTo>
                  <a:lnTo>
                    <a:pt x="21874" y="64591"/>
                  </a:lnTo>
                  <a:lnTo>
                    <a:pt x="24598" y="54985"/>
                  </a:lnTo>
                  <a:lnTo>
                    <a:pt x="32251" y="43477"/>
                  </a:lnTo>
                  <a:lnTo>
                    <a:pt x="42399" y="37126"/>
                  </a:lnTo>
                  <a:lnTo>
                    <a:pt x="53739" y="35914"/>
                  </a:lnTo>
                  <a:lnTo>
                    <a:pt x="82641" y="35914"/>
                  </a:lnTo>
                  <a:lnTo>
                    <a:pt x="82389" y="35267"/>
                  </a:lnTo>
                  <a:lnTo>
                    <a:pt x="74338" y="25222"/>
                  </a:lnTo>
                  <a:lnTo>
                    <a:pt x="61005" y="19999"/>
                  </a:lnTo>
                  <a:lnTo>
                    <a:pt x="48468" y="17705"/>
                  </a:lnTo>
                  <a:close/>
                </a:path>
                <a:path w="1005839" h="512444">
                  <a:moveTo>
                    <a:pt x="82641" y="35914"/>
                  </a:moveTo>
                  <a:lnTo>
                    <a:pt x="53739" y="35914"/>
                  </a:lnTo>
                  <a:lnTo>
                    <a:pt x="66218" y="42683"/>
                  </a:lnTo>
                  <a:lnTo>
                    <a:pt x="74025" y="51669"/>
                  </a:lnTo>
                  <a:lnTo>
                    <a:pt x="77109" y="62256"/>
                  </a:lnTo>
                  <a:lnTo>
                    <a:pt x="75418" y="73830"/>
                  </a:lnTo>
                  <a:lnTo>
                    <a:pt x="74341" y="76535"/>
                  </a:lnTo>
                  <a:lnTo>
                    <a:pt x="66711" y="87735"/>
                  </a:lnTo>
                  <a:lnTo>
                    <a:pt x="56377" y="94095"/>
                  </a:lnTo>
                  <a:lnTo>
                    <a:pt x="44911" y="95448"/>
                  </a:lnTo>
                  <a:lnTo>
                    <a:pt x="89318" y="95448"/>
                  </a:lnTo>
                  <a:lnTo>
                    <a:pt x="110160" y="46451"/>
                  </a:lnTo>
                  <a:lnTo>
                    <a:pt x="86747" y="46451"/>
                  </a:lnTo>
                  <a:lnTo>
                    <a:pt x="82641" y="35914"/>
                  </a:lnTo>
                  <a:close/>
                </a:path>
                <a:path w="1005839" h="512444">
                  <a:moveTo>
                    <a:pt x="106528" y="0"/>
                  </a:moveTo>
                  <a:lnTo>
                    <a:pt x="86747" y="46451"/>
                  </a:lnTo>
                  <a:lnTo>
                    <a:pt x="110160" y="46451"/>
                  </a:lnTo>
                  <a:lnTo>
                    <a:pt x="126340" y="8412"/>
                  </a:lnTo>
                  <a:lnTo>
                    <a:pt x="106528" y="0"/>
                  </a:lnTo>
                  <a:close/>
                </a:path>
                <a:path w="1005839" h="512444">
                  <a:moveTo>
                    <a:pt x="528707" y="218572"/>
                  </a:moveTo>
                  <a:lnTo>
                    <a:pt x="491978" y="304982"/>
                  </a:lnTo>
                  <a:lnTo>
                    <a:pt x="511790" y="313395"/>
                  </a:lnTo>
                  <a:lnTo>
                    <a:pt x="525750" y="280507"/>
                  </a:lnTo>
                  <a:lnTo>
                    <a:pt x="533243" y="267675"/>
                  </a:lnTo>
                  <a:lnTo>
                    <a:pt x="542415" y="259605"/>
                  </a:lnTo>
                  <a:lnTo>
                    <a:pt x="552823" y="256081"/>
                  </a:lnTo>
                  <a:lnTo>
                    <a:pt x="572274" y="256081"/>
                  </a:lnTo>
                  <a:lnTo>
                    <a:pt x="578358" y="241815"/>
                  </a:lnTo>
                  <a:lnTo>
                    <a:pt x="545753" y="241815"/>
                  </a:lnTo>
                  <a:lnTo>
                    <a:pt x="548519" y="227015"/>
                  </a:lnTo>
                  <a:lnTo>
                    <a:pt x="528707" y="218572"/>
                  </a:lnTo>
                  <a:close/>
                </a:path>
                <a:path w="1005839" h="512444">
                  <a:moveTo>
                    <a:pt x="444142" y="187317"/>
                  </a:moveTo>
                  <a:lnTo>
                    <a:pt x="407387" y="215037"/>
                  </a:lnTo>
                  <a:lnTo>
                    <a:pt x="401952" y="242739"/>
                  </a:lnTo>
                  <a:lnTo>
                    <a:pt x="404529" y="254186"/>
                  </a:lnTo>
                  <a:lnTo>
                    <a:pt x="431384" y="281543"/>
                  </a:lnTo>
                  <a:lnTo>
                    <a:pt x="456678" y="285621"/>
                  </a:lnTo>
                  <a:lnTo>
                    <a:pt x="468038" y="282845"/>
                  </a:lnTo>
                  <a:lnTo>
                    <a:pt x="466685" y="268150"/>
                  </a:lnTo>
                  <a:lnTo>
                    <a:pt x="454190" y="268150"/>
                  </a:lnTo>
                  <a:lnTo>
                    <a:pt x="442218" y="266805"/>
                  </a:lnTo>
                  <a:lnTo>
                    <a:pt x="430322" y="259520"/>
                  </a:lnTo>
                  <a:lnTo>
                    <a:pt x="423586" y="249856"/>
                  </a:lnTo>
                  <a:lnTo>
                    <a:pt x="422127" y="238172"/>
                  </a:lnTo>
                  <a:lnTo>
                    <a:pt x="493584" y="238172"/>
                  </a:lnTo>
                  <a:lnTo>
                    <a:pt x="493669" y="237340"/>
                  </a:lnTo>
                  <a:lnTo>
                    <a:pt x="473189" y="237340"/>
                  </a:lnTo>
                  <a:lnTo>
                    <a:pt x="428458" y="219821"/>
                  </a:lnTo>
                  <a:lnTo>
                    <a:pt x="437002" y="209954"/>
                  </a:lnTo>
                  <a:lnTo>
                    <a:pt x="447528" y="205087"/>
                  </a:lnTo>
                  <a:lnTo>
                    <a:pt x="486225" y="205087"/>
                  </a:lnTo>
                  <a:lnTo>
                    <a:pt x="480031" y="197998"/>
                  </a:lnTo>
                  <a:lnTo>
                    <a:pt x="468504" y="190853"/>
                  </a:lnTo>
                  <a:lnTo>
                    <a:pt x="456163" y="187386"/>
                  </a:lnTo>
                  <a:lnTo>
                    <a:pt x="444142" y="187317"/>
                  </a:lnTo>
                  <a:close/>
                </a:path>
                <a:path w="1005839" h="512444">
                  <a:moveTo>
                    <a:pt x="466405" y="265115"/>
                  </a:moveTo>
                  <a:lnTo>
                    <a:pt x="454190" y="268150"/>
                  </a:lnTo>
                  <a:lnTo>
                    <a:pt x="466685" y="268150"/>
                  </a:lnTo>
                  <a:lnTo>
                    <a:pt x="466405" y="265115"/>
                  </a:lnTo>
                  <a:close/>
                </a:path>
                <a:path w="1005839" h="512444">
                  <a:moveTo>
                    <a:pt x="493584" y="238172"/>
                  </a:moveTo>
                  <a:lnTo>
                    <a:pt x="422127" y="238172"/>
                  </a:lnTo>
                  <a:lnTo>
                    <a:pt x="486553" y="259963"/>
                  </a:lnTo>
                  <a:lnTo>
                    <a:pt x="493584" y="238172"/>
                  </a:lnTo>
                  <a:close/>
                </a:path>
                <a:path w="1005839" h="512444">
                  <a:moveTo>
                    <a:pt x="572274" y="256081"/>
                  </a:moveTo>
                  <a:lnTo>
                    <a:pt x="552823" y="256081"/>
                  </a:lnTo>
                  <a:lnTo>
                    <a:pt x="564023" y="256886"/>
                  </a:lnTo>
                  <a:lnTo>
                    <a:pt x="570891" y="259323"/>
                  </a:lnTo>
                  <a:lnTo>
                    <a:pt x="572274" y="256081"/>
                  </a:lnTo>
                  <a:close/>
                </a:path>
                <a:path w="1005839" h="512444">
                  <a:moveTo>
                    <a:pt x="370565" y="200345"/>
                  </a:moveTo>
                  <a:lnTo>
                    <a:pt x="349545" y="200345"/>
                  </a:lnTo>
                  <a:lnTo>
                    <a:pt x="359695" y="248716"/>
                  </a:lnTo>
                  <a:lnTo>
                    <a:pt x="382585" y="258470"/>
                  </a:lnTo>
                  <a:lnTo>
                    <a:pt x="370565" y="200345"/>
                  </a:lnTo>
                  <a:close/>
                </a:path>
                <a:path w="1005839" h="512444">
                  <a:moveTo>
                    <a:pt x="567610" y="235030"/>
                  </a:moveTo>
                  <a:lnTo>
                    <a:pt x="556186" y="236422"/>
                  </a:lnTo>
                  <a:lnTo>
                    <a:pt x="545753" y="241815"/>
                  </a:lnTo>
                  <a:lnTo>
                    <a:pt x="578358" y="241815"/>
                  </a:lnTo>
                  <a:lnTo>
                    <a:pt x="579821" y="238384"/>
                  </a:lnTo>
                  <a:lnTo>
                    <a:pt x="567610" y="235030"/>
                  </a:lnTo>
                  <a:close/>
                </a:path>
                <a:path w="1005839" h="512444">
                  <a:moveTo>
                    <a:pt x="486225" y="205087"/>
                  </a:moveTo>
                  <a:lnTo>
                    <a:pt x="447528" y="205087"/>
                  </a:lnTo>
                  <a:lnTo>
                    <a:pt x="459004" y="205993"/>
                  </a:lnTo>
                  <a:lnTo>
                    <a:pt x="469759" y="213916"/>
                  </a:lnTo>
                  <a:lnTo>
                    <a:pt x="474218" y="224823"/>
                  </a:lnTo>
                  <a:lnTo>
                    <a:pt x="473189" y="237340"/>
                  </a:lnTo>
                  <a:lnTo>
                    <a:pt x="493669" y="237340"/>
                  </a:lnTo>
                  <a:lnTo>
                    <a:pt x="494440" y="229739"/>
                  </a:lnTo>
                  <a:lnTo>
                    <a:pt x="492799" y="217936"/>
                  </a:lnTo>
                  <a:lnTo>
                    <a:pt x="488063" y="207191"/>
                  </a:lnTo>
                  <a:lnTo>
                    <a:pt x="486225" y="205087"/>
                  </a:lnTo>
                  <a:close/>
                </a:path>
                <a:path w="1005839" h="512444">
                  <a:moveTo>
                    <a:pt x="352563" y="104637"/>
                  </a:moveTo>
                  <a:lnTo>
                    <a:pt x="301783" y="224088"/>
                  </a:lnTo>
                  <a:lnTo>
                    <a:pt x="321564" y="232501"/>
                  </a:lnTo>
                  <a:lnTo>
                    <a:pt x="332080" y="207782"/>
                  </a:lnTo>
                  <a:lnTo>
                    <a:pt x="349545" y="200345"/>
                  </a:lnTo>
                  <a:lnTo>
                    <a:pt x="370565" y="200345"/>
                  </a:lnTo>
                  <a:lnTo>
                    <a:pt x="368869" y="192145"/>
                  </a:lnTo>
                  <a:lnTo>
                    <a:pt x="387427" y="184403"/>
                  </a:lnTo>
                  <a:lnTo>
                    <a:pt x="342017" y="184403"/>
                  </a:lnTo>
                  <a:lnTo>
                    <a:pt x="372375" y="113050"/>
                  </a:lnTo>
                  <a:lnTo>
                    <a:pt x="352563" y="104637"/>
                  </a:lnTo>
                  <a:close/>
                </a:path>
                <a:path w="1005839" h="512444">
                  <a:moveTo>
                    <a:pt x="263374" y="109834"/>
                  </a:moveTo>
                  <a:lnTo>
                    <a:pt x="224962" y="133099"/>
                  </a:lnTo>
                  <a:lnTo>
                    <a:pt x="217911" y="163743"/>
                  </a:lnTo>
                  <a:lnTo>
                    <a:pt x="220541" y="175360"/>
                  </a:lnTo>
                  <a:lnTo>
                    <a:pt x="247376" y="203271"/>
                  </a:lnTo>
                  <a:lnTo>
                    <a:pt x="272731" y="207310"/>
                  </a:lnTo>
                  <a:lnTo>
                    <a:pt x="283799" y="204518"/>
                  </a:lnTo>
                  <a:lnTo>
                    <a:pt x="282845" y="188610"/>
                  </a:lnTo>
                  <a:lnTo>
                    <a:pt x="270757" y="188610"/>
                  </a:lnTo>
                  <a:lnTo>
                    <a:pt x="258687" y="187618"/>
                  </a:lnTo>
                  <a:lnTo>
                    <a:pt x="247261" y="180199"/>
                  </a:lnTo>
                  <a:lnTo>
                    <a:pt x="240730" y="170236"/>
                  </a:lnTo>
                  <a:lnTo>
                    <a:pt x="238987" y="158800"/>
                  </a:lnTo>
                  <a:lnTo>
                    <a:pt x="241768" y="147370"/>
                  </a:lnTo>
                  <a:lnTo>
                    <a:pt x="248835" y="136812"/>
                  </a:lnTo>
                  <a:lnTo>
                    <a:pt x="258756" y="130226"/>
                  </a:lnTo>
                  <a:lnTo>
                    <a:pt x="270246" y="128456"/>
                  </a:lnTo>
                  <a:lnTo>
                    <a:pt x="306051" y="128456"/>
                  </a:lnTo>
                  <a:lnTo>
                    <a:pt x="300964" y="122441"/>
                  </a:lnTo>
                  <a:lnTo>
                    <a:pt x="289064" y="114623"/>
                  </a:lnTo>
                  <a:lnTo>
                    <a:pt x="275961" y="110631"/>
                  </a:lnTo>
                  <a:lnTo>
                    <a:pt x="263374" y="109834"/>
                  </a:lnTo>
                  <a:close/>
                </a:path>
                <a:path w="1005839" h="512444">
                  <a:moveTo>
                    <a:pt x="282641" y="185226"/>
                  </a:moveTo>
                  <a:lnTo>
                    <a:pt x="270757" y="188610"/>
                  </a:lnTo>
                  <a:lnTo>
                    <a:pt x="282845" y="188610"/>
                  </a:lnTo>
                  <a:lnTo>
                    <a:pt x="282641" y="185226"/>
                  </a:lnTo>
                  <a:close/>
                </a:path>
                <a:path w="1005839" h="512444">
                  <a:moveTo>
                    <a:pt x="394137" y="161361"/>
                  </a:moveTo>
                  <a:lnTo>
                    <a:pt x="342017" y="184403"/>
                  </a:lnTo>
                  <a:lnTo>
                    <a:pt x="387427" y="184403"/>
                  </a:lnTo>
                  <a:lnTo>
                    <a:pt x="418186" y="171571"/>
                  </a:lnTo>
                  <a:lnTo>
                    <a:pt x="394137" y="161361"/>
                  </a:lnTo>
                  <a:close/>
                </a:path>
                <a:path w="1005839" h="512444">
                  <a:moveTo>
                    <a:pt x="306051" y="128456"/>
                  </a:moveTo>
                  <a:lnTo>
                    <a:pt x="270246" y="128456"/>
                  </a:lnTo>
                  <a:lnTo>
                    <a:pt x="285399" y="135822"/>
                  </a:lnTo>
                  <a:lnTo>
                    <a:pt x="293135" y="144217"/>
                  </a:lnTo>
                  <a:lnTo>
                    <a:pt x="314066" y="142737"/>
                  </a:lnTo>
                  <a:lnTo>
                    <a:pt x="308967" y="131904"/>
                  </a:lnTo>
                  <a:lnTo>
                    <a:pt x="306051" y="128456"/>
                  </a:lnTo>
                  <a:close/>
                </a:path>
                <a:path w="1005839" h="512444">
                  <a:moveTo>
                    <a:pt x="645567" y="268284"/>
                  </a:moveTo>
                  <a:lnTo>
                    <a:pt x="597713" y="380878"/>
                  </a:lnTo>
                  <a:lnTo>
                    <a:pt x="617495" y="389290"/>
                  </a:lnTo>
                  <a:lnTo>
                    <a:pt x="634350" y="349666"/>
                  </a:lnTo>
                  <a:lnTo>
                    <a:pt x="649503" y="349666"/>
                  </a:lnTo>
                  <a:lnTo>
                    <a:pt x="644950" y="341638"/>
                  </a:lnTo>
                  <a:lnTo>
                    <a:pt x="643864" y="329446"/>
                  </a:lnTo>
                  <a:lnTo>
                    <a:pt x="646603" y="319521"/>
                  </a:lnTo>
                  <a:lnTo>
                    <a:pt x="654202" y="308357"/>
                  </a:lnTo>
                  <a:lnTo>
                    <a:pt x="664507" y="302005"/>
                  </a:lnTo>
                  <a:lnTo>
                    <a:pt x="675985" y="300645"/>
                  </a:lnTo>
                  <a:lnTo>
                    <a:pt x="712374" y="300645"/>
                  </a:lnTo>
                  <a:lnTo>
                    <a:pt x="705340" y="293302"/>
                  </a:lnTo>
                  <a:lnTo>
                    <a:pt x="700318" y="290244"/>
                  </a:lnTo>
                  <a:lnTo>
                    <a:pt x="660713" y="290244"/>
                  </a:lnTo>
                  <a:lnTo>
                    <a:pt x="665379" y="276697"/>
                  </a:lnTo>
                  <a:lnTo>
                    <a:pt x="645567" y="268284"/>
                  </a:lnTo>
                  <a:close/>
                </a:path>
                <a:path w="1005839" h="512444">
                  <a:moveTo>
                    <a:pt x="649503" y="349666"/>
                  </a:moveTo>
                  <a:lnTo>
                    <a:pt x="634350" y="349666"/>
                  </a:lnTo>
                  <a:lnTo>
                    <a:pt x="638618" y="360850"/>
                  </a:lnTo>
                  <a:lnTo>
                    <a:pt x="646693" y="370911"/>
                  </a:lnTo>
                  <a:lnTo>
                    <a:pt x="660007" y="376112"/>
                  </a:lnTo>
                  <a:lnTo>
                    <a:pt x="672552" y="378398"/>
                  </a:lnTo>
                  <a:lnTo>
                    <a:pt x="684144" y="377812"/>
                  </a:lnTo>
                  <a:lnTo>
                    <a:pt x="694601" y="374396"/>
                  </a:lnTo>
                  <a:lnTo>
                    <a:pt x="703739" y="368191"/>
                  </a:lnTo>
                  <a:lnTo>
                    <a:pt x="710551" y="360206"/>
                  </a:lnTo>
                  <a:lnTo>
                    <a:pt x="667301" y="360206"/>
                  </a:lnTo>
                  <a:lnTo>
                    <a:pt x="659892" y="358231"/>
                  </a:lnTo>
                  <a:lnTo>
                    <a:pt x="650601" y="351602"/>
                  </a:lnTo>
                  <a:lnTo>
                    <a:pt x="649503" y="349666"/>
                  </a:lnTo>
                  <a:close/>
                </a:path>
                <a:path w="1005839" h="512444">
                  <a:moveTo>
                    <a:pt x="712374" y="300645"/>
                  </a:moveTo>
                  <a:lnTo>
                    <a:pt x="675985" y="300645"/>
                  </a:lnTo>
                  <a:lnTo>
                    <a:pt x="688590" y="307440"/>
                  </a:lnTo>
                  <a:lnTo>
                    <a:pt x="696317" y="316429"/>
                  </a:lnTo>
                  <a:lnTo>
                    <a:pt x="699215" y="327026"/>
                  </a:lnTo>
                  <a:lnTo>
                    <a:pt x="697330" y="338641"/>
                  </a:lnTo>
                  <a:lnTo>
                    <a:pt x="696347" y="341071"/>
                  </a:lnTo>
                  <a:lnTo>
                    <a:pt x="688731" y="352547"/>
                  </a:lnTo>
                  <a:lnTo>
                    <a:pt x="678616" y="358945"/>
                  </a:lnTo>
                  <a:lnTo>
                    <a:pt x="667301" y="360206"/>
                  </a:lnTo>
                  <a:lnTo>
                    <a:pt x="710551" y="360206"/>
                  </a:lnTo>
                  <a:lnTo>
                    <a:pt x="711376" y="359238"/>
                  </a:lnTo>
                  <a:lnTo>
                    <a:pt x="716616" y="349300"/>
                  </a:lnTo>
                  <a:lnTo>
                    <a:pt x="720681" y="335501"/>
                  </a:lnTo>
                  <a:lnTo>
                    <a:pt x="721110" y="322682"/>
                  </a:lnTo>
                  <a:lnTo>
                    <a:pt x="718380" y="311162"/>
                  </a:lnTo>
                  <a:lnTo>
                    <a:pt x="712964" y="301262"/>
                  </a:lnTo>
                  <a:lnTo>
                    <a:pt x="712374" y="300645"/>
                  </a:lnTo>
                  <a:close/>
                </a:path>
                <a:path w="1005839" h="512444">
                  <a:moveTo>
                    <a:pt x="682919" y="284415"/>
                  </a:moveTo>
                  <a:lnTo>
                    <a:pt x="671196" y="285720"/>
                  </a:lnTo>
                  <a:lnTo>
                    <a:pt x="660713" y="290244"/>
                  </a:lnTo>
                  <a:lnTo>
                    <a:pt x="700318" y="290244"/>
                  </a:lnTo>
                  <a:lnTo>
                    <a:pt x="695983" y="287604"/>
                  </a:lnTo>
                  <a:lnTo>
                    <a:pt x="682919" y="284415"/>
                  </a:lnTo>
                  <a:close/>
                </a:path>
                <a:path w="1005839" h="512444">
                  <a:moveTo>
                    <a:pt x="1001021" y="423625"/>
                  </a:moveTo>
                  <a:lnTo>
                    <a:pt x="959800" y="423625"/>
                  </a:lnTo>
                  <a:lnTo>
                    <a:pt x="974539" y="430477"/>
                  </a:lnTo>
                  <a:lnTo>
                    <a:pt x="981282" y="439067"/>
                  </a:lnTo>
                  <a:lnTo>
                    <a:pt x="981413" y="449275"/>
                  </a:lnTo>
                  <a:lnTo>
                    <a:pt x="958779" y="503499"/>
                  </a:lnTo>
                  <a:lnTo>
                    <a:pt x="978561" y="511942"/>
                  </a:lnTo>
                  <a:lnTo>
                    <a:pt x="1001939" y="456956"/>
                  </a:lnTo>
                  <a:lnTo>
                    <a:pt x="1005537" y="443985"/>
                  </a:lnTo>
                  <a:lnTo>
                    <a:pt x="1004962" y="432154"/>
                  </a:lnTo>
                  <a:lnTo>
                    <a:pt x="1001021" y="423625"/>
                  </a:lnTo>
                  <a:close/>
                </a:path>
                <a:path w="1005839" h="512444">
                  <a:moveTo>
                    <a:pt x="951830" y="359511"/>
                  </a:moveTo>
                  <a:lnTo>
                    <a:pt x="901020" y="478962"/>
                  </a:lnTo>
                  <a:lnTo>
                    <a:pt x="920832" y="487375"/>
                  </a:lnTo>
                  <a:lnTo>
                    <a:pt x="941558" y="438607"/>
                  </a:lnTo>
                  <a:lnTo>
                    <a:pt x="949327" y="427851"/>
                  </a:lnTo>
                  <a:lnTo>
                    <a:pt x="959800" y="423625"/>
                  </a:lnTo>
                  <a:lnTo>
                    <a:pt x="1001021" y="423625"/>
                  </a:lnTo>
                  <a:lnTo>
                    <a:pt x="1000243" y="421942"/>
                  </a:lnTo>
                  <a:lnTo>
                    <a:pt x="991415" y="413833"/>
                  </a:lnTo>
                  <a:lnTo>
                    <a:pt x="986707" y="412321"/>
                  </a:lnTo>
                  <a:lnTo>
                    <a:pt x="955375" y="412321"/>
                  </a:lnTo>
                  <a:lnTo>
                    <a:pt x="971611" y="367924"/>
                  </a:lnTo>
                  <a:lnTo>
                    <a:pt x="951830" y="359511"/>
                  </a:lnTo>
                  <a:close/>
                </a:path>
                <a:path w="1005839" h="512444">
                  <a:moveTo>
                    <a:pt x="836155" y="427199"/>
                  </a:moveTo>
                  <a:lnTo>
                    <a:pt x="816956" y="429859"/>
                  </a:lnTo>
                  <a:lnTo>
                    <a:pt x="824556" y="440827"/>
                  </a:lnTo>
                  <a:lnTo>
                    <a:pt x="833960" y="449882"/>
                  </a:lnTo>
                  <a:lnTo>
                    <a:pt x="844528" y="456697"/>
                  </a:lnTo>
                  <a:lnTo>
                    <a:pt x="848137" y="458388"/>
                  </a:lnTo>
                  <a:lnTo>
                    <a:pt x="861081" y="462011"/>
                  </a:lnTo>
                  <a:lnTo>
                    <a:pt x="873127" y="461471"/>
                  </a:lnTo>
                  <a:lnTo>
                    <a:pt x="883412" y="456385"/>
                  </a:lnTo>
                  <a:lnTo>
                    <a:pt x="890967" y="446501"/>
                  </a:lnTo>
                  <a:lnTo>
                    <a:pt x="863804" y="446501"/>
                  </a:lnTo>
                  <a:lnTo>
                    <a:pt x="855300" y="442874"/>
                  </a:lnTo>
                  <a:lnTo>
                    <a:pt x="845269" y="436715"/>
                  </a:lnTo>
                  <a:lnTo>
                    <a:pt x="836155" y="427199"/>
                  </a:lnTo>
                  <a:close/>
                </a:path>
                <a:path w="1005839" h="512444">
                  <a:moveTo>
                    <a:pt x="865448" y="366111"/>
                  </a:moveTo>
                  <a:lnTo>
                    <a:pt x="854906" y="368399"/>
                  </a:lnTo>
                  <a:lnTo>
                    <a:pt x="846982" y="374283"/>
                  </a:lnTo>
                  <a:lnTo>
                    <a:pt x="842437" y="381792"/>
                  </a:lnTo>
                  <a:lnTo>
                    <a:pt x="840510" y="393942"/>
                  </a:lnTo>
                  <a:lnTo>
                    <a:pt x="844440" y="404196"/>
                  </a:lnTo>
                  <a:lnTo>
                    <a:pt x="851976" y="412895"/>
                  </a:lnTo>
                  <a:lnTo>
                    <a:pt x="865160" y="424236"/>
                  </a:lnTo>
                  <a:lnTo>
                    <a:pt x="872324" y="432489"/>
                  </a:lnTo>
                  <a:lnTo>
                    <a:pt x="872673" y="439277"/>
                  </a:lnTo>
                  <a:lnTo>
                    <a:pt x="870235" y="444977"/>
                  </a:lnTo>
                  <a:lnTo>
                    <a:pt x="863804" y="446501"/>
                  </a:lnTo>
                  <a:lnTo>
                    <a:pt x="890967" y="446501"/>
                  </a:lnTo>
                  <a:lnTo>
                    <a:pt x="891069" y="446367"/>
                  </a:lnTo>
                  <a:lnTo>
                    <a:pt x="891876" y="444550"/>
                  </a:lnTo>
                  <a:lnTo>
                    <a:pt x="893583" y="432720"/>
                  </a:lnTo>
                  <a:lnTo>
                    <a:pt x="889495" y="422402"/>
                  </a:lnTo>
                  <a:lnTo>
                    <a:pt x="881899" y="413440"/>
                  </a:lnTo>
                  <a:lnTo>
                    <a:pt x="868967" y="401891"/>
                  </a:lnTo>
                  <a:lnTo>
                    <a:pt x="861938" y="393502"/>
                  </a:lnTo>
                  <a:lnTo>
                    <a:pt x="861579" y="387217"/>
                  </a:lnTo>
                  <a:lnTo>
                    <a:pt x="863743" y="382127"/>
                  </a:lnTo>
                  <a:lnTo>
                    <a:pt x="869686" y="380420"/>
                  </a:lnTo>
                  <a:lnTo>
                    <a:pt x="902567" y="380420"/>
                  </a:lnTo>
                  <a:lnTo>
                    <a:pt x="893914" y="373292"/>
                  </a:lnTo>
                  <a:lnTo>
                    <a:pt x="878489" y="367662"/>
                  </a:lnTo>
                  <a:lnTo>
                    <a:pt x="865448" y="366111"/>
                  </a:lnTo>
                  <a:close/>
                </a:path>
                <a:path w="1005839" h="512444">
                  <a:moveTo>
                    <a:pt x="802334" y="416550"/>
                  </a:moveTo>
                  <a:lnTo>
                    <a:pt x="771947" y="416550"/>
                  </a:lnTo>
                  <a:lnTo>
                    <a:pt x="775168" y="425439"/>
                  </a:lnTo>
                  <a:lnTo>
                    <a:pt x="794980" y="433852"/>
                  </a:lnTo>
                  <a:lnTo>
                    <a:pt x="802334" y="416550"/>
                  </a:lnTo>
                  <a:close/>
                </a:path>
                <a:path w="1005839" h="512444">
                  <a:moveTo>
                    <a:pt x="754167" y="314462"/>
                  </a:moveTo>
                  <a:lnTo>
                    <a:pt x="730789" y="369448"/>
                  </a:lnTo>
                  <a:lnTo>
                    <a:pt x="727195" y="382414"/>
                  </a:lnTo>
                  <a:lnTo>
                    <a:pt x="727777" y="394243"/>
                  </a:lnTo>
                  <a:lnTo>
                    <a:pt x="732501" y="404453"/>
                  </a:lnTo>
                  <a:lnTo>
                    <a:pt x="741329" y="412562"/>
                  </a:lnTo>
                  <a:lnTo>
                    <a:pt x="747431" y="415747"/>
                  </a:lnTo>
                  <a:lnTo>
                    <a:pt x="760496" y="418609"/>
                  </a:lnTo>
                  <a:lnTo>
                    <a:pt x="771947" y="416550"/>
                  </a:lnTo>
                  <a:lnTo>
                    <a:pt x="802334" y="416550"/>
                  </a:lnTo>
                  <a:lnTo>
                    <a:pt x="808188" y="402777"/>
                  </a:lnTo>
                  <a:lnTo>
                    <a:pt x="772957" y="402777"/>
                  </a:lnTo>
                  <a:lnTo>
                    <a:pt x="758210" y="395933"/>
                  </a:lnTo>
                  <a:lnTo>
                    <a:pt x="751460" y="387354"/>
                  </a:lnTo>
                  <a:lnTo>
                    <a:pt x="751327" y="377159"/>
                  </a:lnTo>
                  <a:lnTo>
                    <a:pt x="773979" y="322905"/>
                  </a:lnTo>
                  <a:lnTo>
                    <a:pt x="754167" y="314462"/>
                  </a:lnTo>
                  <a:close/>
                </a:path>
                <a:path w="1005839" h="512444">
                  <a:moveTo>
                    <a:pt x="976377" y="409005"/>
                  </a:moveTo>
                  <a:lnTo>
                    <a:pt x="964684" y="409010"/>
                  </a:lnTo>
                  <a:lnTo>
                    <a:pt x="955375" y="412321"/>
                  </a:lnTo>
                  <a:lnTo>
                    <a:pt x="986707" y="412321"/>
                  </a:lnTo>
                  <a:lnTo>
                    <a:pt x="976377" y="409005"/>
                  </a:lnTo>
                  <a:close/>
                </a:path>
                <a:path w="1005839" h="512444">
                  <a:moveTo>
                    <a:pt x="811927" y="339029"/>
                  </a:moveTo>
                  <a:lnTo>
                    <a:pt x="791200" y="387797"/>
                  </a:lnTo>
                  <a:lnTo>
                    <a:pt x="783423" y="398548"/>
                  </a:lnTo>
                  <a:lnTo>
                    <a:pt x="772957" y="402777"/>
                  </a:lnTo>
                  <a:lnTo>
                    <a:pt x="808188" y="402777"/>
                  </a:lnTo>
                  <a:lnTo>
                    <a:pt x="831708" y="347441"/>
                  </a:lnTo>
                  <a:lnTo>
                    <a:pt x="811927" y="339029"/>
                  </a:lnTo>
                  <a:close/>
                </a:path>
                <a:path w="1005839" h="512444">
                  <a:moveTo>
                    <a:pt x="902567" y="380420"/>
                  </a:moveTo>
                  <a:lnTo>
                    <a:pt x="869686" y="380420"/>
                  </a:lnTo>
                  <a:lnTo>
                    <a:pt x="877398" y="383682"/>
                  </a:lnTo>
                  <a:lnTo>
                    <a:pt x="887245" y="390034"/>
                  </a:lnTo>
                  <a:lnTo>
                    <a:pt x="896560" y="399939"/>
                  </a:lnTo>
                  <a:lnTo>
                    <a:pt x="912114" y="391515"/>
                  </a:lnTo>
                  <a:lnTo>
                    <a:pt x="903960" y="381568"/>
                  </a:lnTo>
                  <a:lnTo>
                    <a:pt x="902567" y="380420"/>
                  </a:lnTo>
                  <a:close/>
                </a:path>
              </a:pathLst>
            </a:custGeom>
            <a:solidFill>
              <a:srgbClr val="404040"/>
            </a:solidFill>
          </p:spPr>
          <p:txBody>
            <a:bodyPr wrap="square" lIns="0" tIns="0" rIns="0" bIns="0" rtlCol="0"/>
            <a:lstStyle/>
            <a:p>
              <a:endParaRPr sz="1836"/>
            </a:p>
          </p:txBody>
        </p:sp>
      </p:grpSp>
      <p:grpSp>
        <p:nvGrpSpPr>
          <p:cNvPr id="23" name="Group 22">
            <a:extLst>
              <a:ext uri="{FF2B5EF4-FFF2-40B4-BE49-F238E27FC236}">
                <a16:creationId xmlns:a16="http://schemas.microsoft.com/office/drawing/2014/main" id="{750C35D3-DA7A-40B9-941B-4348D673F474}"/>
              </a:ext>
            </a:extLst>
          </p:cNvPr>
          <p:cNvGrpSpPr/>
          <p:nvPr/>
        </p:nvGrpSpPr>
        <p:grpSpPr>
          <a:xfrm>
            <a:off x="3750724" y="4031324"/>
            <a:ext cx="4366397" cy="556630"/>
            <a:chOff x="3676650" y="3952637"/>
            <a:chExt cx="4281170" cy="545765"/>
          </a:xfrm>
        </p:grpSpPr>
        <p:sp>
          <p:nvSpPr>
            <p:cNvPr id="15" name="object 15"/>
            <p:cNvSpPr/>
            <p:nvPr/>
          </p:nvSpPr>
          <p:spPr>
            <a:xfrm>
              <a:off x="3676650" y="3990402"/>
              <a:ext cx="4281170" cy="508000"/>
            </a:xfrm>
            <a:custGeom>
              <a:avLst/>
              <a:gdLst/>
              <a:ahLst/>
              <a:cxnLst/>
              <a:rect l="l" t="t" r="r" b="b"/>
              <a:pathLst>
                <a:path w="4281170" h="508000">
                  <a:moveTo>
                    <a:pt x="162488" y="337020"/>
                  </a:moveTo>
                  <a:lnTo>
                    <a:pt x="0" y="438723"/>
                  </a:lnTo>
                  <a:lnTo>
                    <a:pt x="178856" y="507684"/>
                  </a:lnTo>
                  <a:lnTo>
                    <a:pt x="173400" y="450796"/>
                  </a:lnTo>
                  <a:lnTo>
                    <a:pt x="766608" y="393908"/>
                  </a:lnTo>
                  <a:lnTo>
                    <a:pt x="167944" y="393908"/>
                  </a:lnTo>
                  <a:lnTo>
                    <a:pt x="162488" y="337020"/>
                  </a:lnTo>
                  <a:close/>
                </a:path>
                <a:path w="4281170" h="508000">
                  <a:moveTo>
                    <a:pt x="4275459" y="0"/>
                  </a:moveTo>
                  <a:lnTo>
                    <a:pt x="167944" y="393908"/>
                  </a:lnTo>
                  <a:lnTo>
                    <a:pt x="766608" y="393908"/>
                  </a:lnTo>
                  <a:lnTo>
                    <a:pt x="4280915" y="56890"/>
                  </a:lnTo>
                  <a:lnTo>
                    <a:pt x="4275459" y="0"/>
                  </a:lnTo>
                  <a:close/>
                </a:path>
              </a:pathLst>
            </a:custGeom>
            <a:solidFill>
              <a:srgbClr val="F05A28"/>
            </a:solidFill>
          </p:spPr>
          <p:txBody>
            <a:bodyPr wrap="square" lIns="0" tIns="0" rIns="0" bIns="0" rtlCol="0"/>
            <a:lstStyle/>
            <a:p>
              <a:endParaRPr sz="1836"/>
            </a:p>
          </p:txBody>
        </p:sp>
        <p:sp>
          <p:nvSpPr>
            <p:cNvPr id="17" name="object 17"/>
            <p:cNvSpPr/>
            <p:nvPr/>
          </p:nvSpPr>
          <p:spPr>
            <a:xfrm>
              <a:off x="4940655" y="3952637"/>
              <a:ext cx="979169" cy="217170"/>
            </a:xfrm>
            <a:custGeom>
              <a:avLst/>
              <a:gdLst/>
              <a:ahLst/>
              <a:cxnLst/>
              <a:rect l="l" t="t" r="r" b="b"/>
              <a:pathLst>
                <a:path w="979170" h="217170">
                  <a:moveTo>
                    <a:pt x="52264" y="120294"/>
                  </a:moveTo>
                  <a:lnTo>
                    <a:pt x="12250" y="134442"/>
                  </a:lnTo>
                  <a:lnTo>
                    <a:pt x="0" y="170349"/>
                  </a:lnTo>
                  <a:lnTo>
                    <a:pt x="152" y="172211"/>
                  </a:lnTo>
                  <a:lnTo>
                    <a:pt x="20129" y="209333"/>
                  </a:lnTo>
                  <a:lnTo>
                    <a:pt x="43465" y="216909"/>
                  </a:lnTo>
                  <a:lnTo>
                    <a:pt x="48005" y="216740"/>
                  </a:lnTo>
                  <a:lnTo>
                    <a:pt x="61759" y="212877"/>
                  </a:lnTo>
                  <a:lnTo>
                    <a:pt x="71833" y="205138"/>
                  </a:lnTo>
                  <a:lnTo>
                    <a:pt x="100665" y="205138"/>
                  </a:lnTo>
                  <a:lnTo>
                    <a:pt x="99981" y="197678"/>
                  </a:lnTo>
                  <a:lnTo>
                    <a:pt x="51419" y="197678"/>
                  </a:lnTo>
                  <a:lnTo>
                    <a:pt x="38894" y="195744"/>
                  </a:lnTo>
                  <a:lnTo>
                    <a:pt x="28698" y="188048"/>
                  </a:lnTo>
                  <a:lnTo>
                    <a:pt x="22583" y="175356"/>
                  </a:lnTo>
                  <a:lnTo>
                    <a:pt x="21731" y="169877"/>
                  </a:lnTo>
                  <a:lnTo>
                    <a:pt x="23395" y="155001"/>
                  </a:lnTo>
                  <a:lnTo>
                    <a:pt x="30450" y="144197"/>
                  </a:lnTo>
                  <a:lnTo>
                    <a:pt x="41406" y="138260"/>
                  </a:lnTo>
                  <a:lnTo>
                    <a:pt x="94530" y="138260"/>
                  </a:lnTo>
                  <a:lnTo>
                    <a:pt x="94039" y="132908"/>
                  </a:lnTo>
                  <a:lnTo>
                    <a:pt x="72420" y="132908"/>
                  </a:lnTo>
                  <a:lnTo>
                    <a:pt x="63618" y="125339"/>
                  </a:lnTo>
                  <a:lnTo>
                    <a:pt x="52264" y="120294"/>
                  </a:lnTo>
                  <a:close/>
                </a:path>
                <a:path w="979170" h="217170">
                  <a:moveTo>
                    <a:pt x="100665" y="205138"/>
                  </a:moveTo>
                  <a:lnTo>
                    <a:pt x="71833" y="205138"/>
                  </a:lnTo>
                  <a:lnTo>
                    <a:pt x="79674" y="211872"/>
                  </a:lnTo>
                  <a:lnTo>
                    <a:pt x="101101" y="209894"/>
                  </a:lnTo>
                  <a:lnTo>
                    <a:pt x="100665" y="205138"/>
                  </a:lnTo>
                  <a:close/>
                </a:path>
                <a:path w="979170" h="217170">
                  <a:moveTo>
                    <a:pt x="94530" y="138260"/>
                  </a:moveTo>
                  <a:lnTo>
                    <a:pt x="41406" y="138260"/>
                  </a:lnTo>
                  <a:lnTo>
                    <a:pt x="55665" y="139327"/>
                  </a:lnTo>
                  <a:lnTo>
                    <a:pt x="66760" y="145523"/>
                  </a:lnTo>
                  <a:lnTo>
                    <a:pt x="73795" y="156172"/>
                  </a:lnTo>
                  <a:lnTo>
                    <a:pt x="75742" y="165271"/>
                  </a:lnTo>
                  <a:lnTo>
                    <a:pt x="73949" y="179836"/>
                  </a:lnTo>
                  <a:lnTo>
                    <a:pt x="66751" y="190756"/>
                  </a:lnTo>
                  <a:lnTo>
                    <a:pt x="55836" y="196879"/>
                  </a:lnTo>
                  <a:lnTo>
                    <a:pt x="51419" y="197678"/>
                  </a:lnTo>
                  <a:lnTo>
                    <a:pt x="99981" y="197678"/>
                  </a:lnTo>
                  <a:lnTo>
                    <a:pt x="94530" y="138260"/>
                  </a:lnTo>
                  <a:close/>
                </a:path>
                <a:path w="979170" h="217170">
                  <a:moveTo>
                    <a:pt x="89245" y="80653"/>
                  </a:moveTo>
                  <a:lnTo>
                    <a:pt x="67817" y="82616"/>
                  </a:lnTo>
                  <a:lnTo>
                    <a:pt x="72420" y="132908"/>
                  </a:lnTo>
                  <a:lnTo>
                    <a:pt x="94039" y="132908"/>
                  </a:lnTo>
                  <a:lnTo>
                    <a:pt x="89245" y="80653"/>
                  </a:lnTo>
                  <a:close/>
                </a:path>
                <a:path w="979170" h="217170">
                  <a:moveTo>
                    <a:pt x="174908" y="108007"/>
                  </a:moveTo>
                  <a:lnTo>
                    <a:pt x="132671" y="123792"/>
                  </a:lnTo>
                  <a:lnTo>
                    <a:pt x="118175" y="156282"/>
                  </a:lnTo>
                  <a:lnTo>
                    <a:pt x="118414" y="161711"/>
                  </a:lnTo>
                  <a:lnTo>
                    <a:pt x="136948" y="195588"/>
                  </a:lnTo>
                  <a:lnTo>
                    <a:pt x="172425" y="205490"/>
                  </a:lnTo>
                  <a:lnTo>
                    <a:pt x="186463" y="202292"/>
                  </a:lnTo>
                  <a:lnTo>
                    <a:pt x="198402" y="195833"/>
                  </a:lnTo>
                  <a:lnTo>
                    <a:pt x="207699" y="186866"/>
                  </a:lnTo>
                  <a:lnTo>
                    <a:pt x="171053" y="186866"/>
                  </a:lnTo>
                  <a:lnTo>
                    <a:pt x="157636" y="184857"/>
                  </a:lnTo>
                  <a:lnTo>
                    <a:pt x="147192" y="177200"/>
                  </a:lnTo>
                  <a:lnTo>
                    <a:pt x="140916" y="165469"/>
                  </a:lnTo>
                  <a:lnTo>
                    <a:pt x="139750" y="159032"/>
                  </a:lnTo>
                  <a:lnTo>
                    <a:pt x="141268" y="145372"/>
                  </a:lnTo>
                  <a:lnTo>
                    <a:pt x="148070" y="134372"/>
                  </a:lnTo>
                  <a:lnTo>
                    <a:pt x="159565" y="127738"/>
                  </a:lnTo>
                  <a:lnTo>
                    <a:pt x="208959" y="127738"/>
                  </a:lnTo>
                  <a:lnTo>
                    <a:pt x="208645" y="127167"/>
                  </a:lnTo>
                  <a:lnTo>
                    <a:pt x="199553" y="117910"/>
                  </a:lnTo>
                  <a:lnTo>
                    <a:pt x="188151" y="111361"/>
                  </a:lnTo>
                  <a:lnTo>
                    <a:pt x="174908" y="108007"/>
                  </a:lnTo>
                  <a:close/>
                </a:path>
                <a:path w="979170" h="217170">
                  <a:moveTo>
                    <a:pt x="208959" y="127738"/>
                  </a:moveTo>
                  <a:lnTo>
                    <a:pt x="159565" y="127738"/>
                  </a:lnTo>
                  <a:lnTo>
                    <a:pt x="175170" y="128607"/>
                  </a:lnTo>
                  <a:lnTo>
                    <a:pt x="186731" y="134456"/>
                  </a:lnTo>
                  <a:lnTo>
                    <a:pt x="194007" y="144092"/>
                  </a:lnTo>
                  <a:lnTo>
                    <a:pt x="196656" y="154518"/>
                  </a:lnTo>
                  <a:lnTo>
                    <a:pt x="195153" y="168059"/>
                  </a:lnTo>
                  <a:lnTo>
                    <a:pt x="188371" y="179071"/>
                  </a:lnTo>
                  <a:lnTo>
                    <a:pt x="176854" y="185783"/>
                  </a:lnTo>
                  <a:lnTo>
                    <a:pt x="171053" y="186866"/>
                  </a:lnTo>
                  <a:lnTo>
                    <a:pt x="207699" y="186866"/>
                  </a:lnTo>
                  <a:lnTo>
                    <a:pt x="207869" y="186703"/>
                  </a:lnTo>
                  <a:lnTo>
                    <a:pt x="214488" y="175490"/>
                  </a:lnTo>
                  <a:lnTo>
                    <a:pt x="217884" y="162784"/>
                  </a:lnTo>
                  <a:lnTo>
                    <a:pt x="218023" y="151851"/>
                  </a:lnTo>
                  <a:lnTo>
                    <a:pt x="214958" y="138643"/>
                  </a:lnTo>
                  <a:lnTo>
                    <a:pt x="208959" y="127738"/>
                  </a:lnTo>
                  <a:close/>
                </a:path>
                <a:path w="979170" h="217170">
                  <a:moveTo>
                    <a:pt x="284121" y="97017"/>
                  </a:moveTo>
                  <a:lnTo>
                    <a:pt x="246424" y="115057"/>
                  </a:lnTo>
                  <a:lnTo>
                    <a:pt x="235396" y="150970"/>
                  </a:lnTo>
                  <a:lnTo>
                    <a:pt x="238480" y="164311"/>
                  </a:lnTo>
                  <a:lnTo>
                    <a:pt x="265347" y="191679"/>
                  </a:lnTo>
                  <a:lnTo>
                    <a:pt x="288157" y="194858"/>
                  </a:lnTo>
                  <a:lnTo>
                    <a:pt x="302573" y="191671"/>
                  </a:lnTo>
                  <a:lnTo>
                    <a:pt x="313618" y="185519"/>
                  </a:lnTo>
                  <a:lnTo>
                    <a:pt x="322300" y="177008"/>
                  </a:lnTo>
                  <a:lnTo>
                    <a:pt x="321475" y="175961"/>
                  </a:lnTo>
                  <a:lnTo>
                    <a:pt x="289305" y="175961"/>
                  </a:lnTo>
                  <a:lnTo>
                    <a:pt x="275242" y="174247"/>
                  </a:lnTo>
                  <a:lnTo>
                    <a:pt x="264611" y="167069"/>
                  </a:lnTo>
                  <a:lnTo>
                    <a:pt x="258190" y="155781"/>
                  </a:lnTo>
                  <a:lnTo>
                    <a:pt x="256732" y="148291"/>
                  </a:lnTo>
                  <a:lnTo>
                    <a:pt x="258370" y="134365"/>
                  </a:lnTo>
                  <a:lnTo>
                    <a:pt x="265320" y="123264"/>
                  </a:lnTo>
                  <a:lnTo>
                    <a:pt x="276587" y="116839"/>
                  </a:lnTo>
                  <a:lnTo>
                    <a:pt x="308686" y="116839"/>
                  </a:lnTo>
                  <a:lnTo>
                    <a:pt x="318210" y="109965"/>
                  </a:lnTo>
                  <a:lnTo>
                    <a:pt x="308862" y="103005"/>
                  </a:lnTo>
                  <a:lnTo>
                    <a:pt x="297730" y="98472"/>
                  </a:lnTo>
                  <a:lnTo>
                    <a:pt x="284121" y="97017"/>
                  </a:lnTo>
                  <a:close/>
                </a:path>
                <a:path w="979170" h="217170">
                  <a:moveTo>
                    <a:pt x="310682" y="162257"/>
                  </a:moveTo>
                  <a:lnTo>
                    <a:pt x="301283" y="171244"/>
                  </a:lnTo>
                  <a:lnTo>
                    <a:pt x="289305" y="175961"/>
                  </a:lnTo>
                  <a:lnTo>
                    <a:pt x="321475" y="175961"/>
                  </a:lnTo>
                  <a:lnTo>
                    <a:pt x="310682" y="162257"/>
                  </a:lnTo>
                  <a:close/>
                </a:path>
                <a:path w="979170" h="217170">
                  <a:moveTo>
                    <a:pt x="308686" y="116839"/>
                  </a:moveTo>
                  <a:lnTo>
                    <a:pt x="276587" y="116839"/>
                  </a:lnTo>
                  <a:lnTo>
                    <a:pt x="291370" y="117290"/>
                  </a:lnTo>
                  <a:lnTo>
                    <a:pt x="301674" y="121900"/>
                  </a:lnTo>
                  <a:lnTo>
                    <a:pt x="308686" y="116839"/>
                  </a:lnTo>
                  <a:close/>
                </a:path>
                <a:path w="979170" h="217170">
                  <a:moveTo>
                    <a:pt x="355487" y="56195"/>
                  </a:moveTo>
                  <a:lnTo>
                    <a:pt x="334060" y="58161"/>
                  </a:lnTo>
                  <a:lnTo>
                    <a:pt x="345947" y="187415"/>
                  </a:lnTo>
                  <a:lnTo>
                    <a:pt x="367375" y="185440"/>
                  </a:lnTo>
                  <a:lnTo>
                    <a:pt x="364906" y="158709"/>
                  </a:lnTo>
                  <a:lnTo>
                    <a:pt x="376763" y="143874"/>
                  </a:lnTo>
                  <a:lnTo>
                    <a:pt x="403633" y="143874"/>
                  </a:lnTo>
                  <a:lnTo>
                    <a:pt x="394841" y="133386"/>
                  </a:lnTo>
                  <a:lnTo>
                    <a:pt x="362589" y="133386"/>
                  </a:lnTo>
                  <a:lnTo>
                    <a:pt x="355487" y="56195"/>
                  </a:lnTo>
                  <a:close/>
                </a:path>
                <a:path w="979170" h="217170">
                  <a:moveTo>
                    <a:pt x="403633" y="143874"/>
                  </a:moveTo>
                  <a:lnTo>
                    <a:pt x="376763" y="143874"/>
                  </a:lnTo>
                  <a:lnTo>
                    <a:pt x="408614" y="181654"/>
                  </a:lnTo>
                  <a:lnTo>
                    <a:pt x="433394" y="179377"/>
                  </a:lnTo>
                  <a:lnTo>
                    <a:pt x="403633" y="143874"/>
                  </a:lnTo>
                  <a:close/>
                </a:path>
                <a:path w="979170" h="217170">
                  <a:moveTo>
                    <a:pt x="423580" y="86011"/>
                  </a:moveTo>
                  <a:lnTo>
                    <a:pt x="397550" y="88391"/>
                  </a:lnTo>
                  <a:lnTo>
                    <a:pt x="362589" y="133386"/>
                  </a:lnTo>
                  <a:lnTo>
                    <a:pt x="394841" y="133386"/>
                  </a:lnTo>
                  <a:lnTo>
                    <a:pt x="389899" y="127491"/>
                  </a:lnTo>
                  <a:lnTo>
                    <a:pt x="423580" y="86011"/>
                  </a:lnTo>
                  <a:close/>
                </a:path>
                <a:path w="979170" h="217170">
                  <a:moveTo>
                    <a:pt x="485514" y="79202"/>
                  </a:moveTo>
                  <a:lnTo>
                    <a:pt x="445852" y="96360"/>
                  </a:lnTo>
                  <a:lnTo>
                    <a:pt x="434780" y="131563"/>
                  </a:lnTo>
                  <a:lnTo>
                    <a:pt x="434888" y="132456"/>
                  </a:lnTo>
                  <a:lnTo>
                    <a:pt x="453674" y="167640"/>
                  </a:lnTo>
                  <a:lnTo>
                    <a:pt x="478098" y="176634"/>
                  </a:lnTo>
                  <a:lnTo>
                    <a:pt x="487313" y="176570"/>
                  </a:lnTo>
                  <a:lnTo>
                    <a:pt x="501326" y="173478"/>
                  </a:lnTo>
                  <a:lnTo>
                    <a:pt x="512623" y="167387"/>
                  </a:lnTo>
                  <a:lnTo>
                    <a:pt x="521513" y="158791"/>
                  </a:lnTo>
                  <a:lnTo>
                    <a:pt x="488675" y="158676"/>
                  </a:lnTo>
                  <a:lnTo>
                    <a:pt x="474533" y="157479"/>
                  </a:lnTo>
                  <a:lnTo>
                    <a:pt x="463947" y="151044"/>
                  </a:lnTo>
                  <a:lnTo>
                    <a:pt x="457488" y="139680"/>
                  </a:lnTo>
                  <a:lnTo>
                    <a:pt x="525657" y="131444"/>
                  </a:lnTo>
                  <a:lnTo>
                    <a:pt x="525627" y="127336"/>
                  </a:lnTo>
                  <a:lnTo>
                    <a:pt x="525444" y="125385"/>
                  </a:lnTo>
                  <a:lnTo>
                    <a:pt x="525095" y="123599"/>
                  </a:lnTo>
                  <a:lnTo>
                    <a:pt x="455492" y="123599"/>
                  </a:lnTo>
                  <a:lnTo>
                    <a:pt x="459101" y="109262"/>
                  </a:lnTo>
                  <a:lnTo>
                    <a:pt x="468037" y="99706"/>
                  </a:lnTo>
                  <a:lnTo>
                    <a:pt x="484704" y="99281"/>
                  </a:lnTo>
                  <a:lnTo>
                    <a:pt x="517209" y="99281"/>
                  </a:lnTo>
                  <a:lnTo>
                    <a:pt x="509281" y="89543"/>
                  </a:lnTo>
                  <a:lnTo>
                    <a:pt x="498646" y="82573"/>
                  </a:lnTo>
                  <a:lnTo>
                    <a:pt x="485514" y="79202"/>
                  </a:lnTo>
                  <a:close/>
                </a:path>
                <a:path w="979170" h="217170">
                  <a:moveTo>
                    <a:pt x="510356" y="145529"/>
                  </a:moveTo>
                  <a:lnTo>
                    <a:pt x="500576" y="154278"/>
                  </a:lnTo>
                  <a:lnTo>
                    <a:pt x="488675" y="158676"/>
                  </a:lnTo>
                  <a:lnTo>
                    <a:pt x="521416" y="158676"/>
                  </a:lnTo>
                  <a:lnTo>
                    <a:pt x="510356" y="145529"/>
                  </a:lnTo>
                  <a:close/>
                </a:path>
                <a:path w="979170" h="217170">
                  <a:moveTo>
                    <a:pt x="517209" y="99281"/>
                  </a:moveTo>
                  <a:lnTo>
                    <a:pt x="484704" y="99281"/>
                  </a:lnTo>
                  <a:lnTo>
                    <a:pt x="495572" y="104219"/>
                  </a:lnTo>
                  <a:lnTo>
                    <a:pt x="501711" y="113095"/>
                  </a:lnTo>
                  <a:lnTo>
                    <a:pt x="455492" y="123599"/>
                  </a:lnTo>
                  <a:lnTo>
                    <a:pt x="525095" y="123599"/>
                  </a:lnTo>
                  <a:lnTo>
                    <a:pt x="522756" y="111616"/>
                  </a:lnTo>
                  <a:lnTo>
                    <a:pt x="517343" y="99446"/>
                  </a:lnTo>
                  <a:lnTo>
                    <a:pt x="517209" y="99281"/>
                  </a:lnTo>
                  <a:close/>
                </a:path>
                <a:path w="979170" h="217170">
                  <a:moveTo>
                    <a:pt x="564580" y="73045"/>
                  </a:moveTo>
                  <a:lnTo>
                    <a:pt x="543183" y="75020"/>
                  </a:lnTo>
                  <a:lnTo>
                    <a:pt x="551748" y="168496"/>
                  </a:lnTo>
                  <a:lnTo>
                    <a:pt x="573176" y="166533"/>
                  </a:lnTo>
                  <a:lnTo>
                    <a:pt x="569914" y="130945"/>
                  </a:lnTo>
                  <a:lnTo>
                    <a:pt x="570693" y="114775"/>
                  </a:lnTo>
                  <a:lnTo>
                    <a:pt x="575952" y="102731"/>
                  </a:lnTo>
                  <a:lnTo>
                    <a:pt x="585030" y="94838"/>
                  </a:lnTo>
                  <a:lnTo>
                    <a:pt x="595478" y="91670"/>
                  </a:lnTo>
                  <a:lnTo>
                    <a:pt x="567367" y="91670"/>
                  </a:lnTo>
                  <a:lnTo>
                    <a:pt x="564580" y="73045"/>
                  </a:lnTo>
                  <a:close/>
                </a:path>
                <a:path w="979170" h="217170">
                  <a:moveTo>
                    <a:pt x="597560" y="68235"/>
                  </a:moveTo>
                  <a:lnTo>
                    <a:pt x="583882" y="71705"/>
                  </a:lnTo>
                  <a:lnTo>
                    <a:pt x="573900" y="79874"/>
                  </a:lnTo>
                  <a:lnTo>
                    <a:pt x="567367" y="91670"/>
                  </a:lnTo>
                  <a:lnTo>
                    <a:pt x="595478" y="91670"/>
                  </a:lnTo>
                  <a:lnTo>
                    <a:pt x="597270" y="91127"/>
                  </a:lnTo>
                  <a:lnTo>
                    <a:pt x="599632" y="90903"/>
                  </a:lnTo>
                  <a:lnTo>
                    <a:pt x="597560" y="68235"/>
                  </a:lnTo>
                  <a:close/>
                </a:path>
                <a:path w="979170" h="217170">
                  <a:moveTo>
                    <a:pt x="691072" y="61435"/>
                  </a:moveTo>
                  <a:lnTo>
                    <a:pt x="669645" y="63401"/>
                  </a:lnTo>
                  <a:lnTo>
                    <a:pt x="680831" y="185211"/>
                  </a:lnTo>
                  <a:lnTo>
                    <a:pt x="702258" y="183248"/>
                  </a:lnTo>
                  <a:lnTo>
                    <a:pt x="698327" y="140396"/>
                  </a:lnTo>
                  <a:lnTo>
                    <a:pt x="756250" y="140396"/>
                  </a:lnTo>
                  <a:lnTo>
                    <a:pt x="758398" y="138887"/>
                  </a:lnTo>
                  <a:lnTo>
                    <a:pt x="760731" y="135812"/>
                  </a:lnTo>
                  <a:lnTo>
                    <a:pt x="724875" y="135812"/>
                  </a:lnTo>
                  <a:lnTo>
                    <a:pt x="712335" y="133911"/>
                  </a:lnTo>
                  <a:lnTo>
                    <a:pt x="702010" y="126314"/>
                  </a:lnTo>
                  <a:lnTo>
                    <a:pt x="695742" y="113766"/>
                  </a:lnTo>
                  <a:lnTo>
                    <a:pt x="694821" y="108048"/>
                  </a:lnTo>
                  <a:lnTo>
                    <a:pt x="696603" y="93525"/>
                  </a:lnTo>
                  <a:lnTo>
                    <a:pt x="703790" y="82615"/>
                  </a:lnTo>
                  <a:lnTo>
                    <a:pt x="714737" y="76454"/>
                  </a:lnTo>
                  <a:lnTo>
                    <a:pt x="762047" y="76454"/>
                  </a:lnTo>
                  <a:lnTo>
                    <a:pt x="761377" y="75254"/>
                  </a:lnTo>
                  <a:lnTo>
                    <a:pt x="693561" y="75254"/>
                  </a:lnTo>
                  <a:lnTo>
                    <a:pt x="691072" y="61435"/>
                  </a:lnTo>
                  <a:close/>
                </a:path>
                <a:path w="979170" h="217170">
                  <a:moveTo>
                    <a:pt x="756250" y="140396"/>
                  </a:moveTo>
                  <a:lnTo>
                    <a:pt x="698327" y="140396"/>
                  </a:lnTo>
                  <a:lnTo>
                    <a:pt x="707060" y="148004"/>
                  </a:lnTo>
                  <a:lnTo>
                    <a:pt x="718434" y="153052"/>
                  </a:lnTo>
                  <a:lnTo>
                    <a:pt x="734529" y="151040"/>
                  </a:lnTo>
                  <a:lnTo>
                    <a:pt x="747909" y="146259"/>
                  </a:lnTo>
                  <a:lnTo>
                    <a:pt x="756250" y="140396"/>
                  </a:lnTo>
                  <a:close/>
                </a:path>
                <a:path w="979170" h="217170">
                  <a:moveTo>
                    <a:pt x="762047" y="76454"/>
                  </a:moveTo>
                  <a:lnTo>
                    <a:pt x="714737" y="76454"/>
                  </a:lnTo>
                  <a:lnTo>
                    <a:pt x="729094" y="77485"/>
                  </a:lnTo>
                  <a:lnTo>
                    <a:pt x="740077" y="83701"/>
                  </a:lnTo>
                  <a:lnTo>
                    <a:pt x="746949" y="94401"/>
                  </a:lnTo>
                  <a:lnTo>
                    <a:pt x="748832" y="103439"/>
                  </a:lnTo>
                  <a:lnTo>
                    <a:pt x="747193" y="118277"/>
                  </a:lnTo>
                  <a:lnTo>
                    <a:pt x="740172" y="129113"/>
                  </a:lnTo>
                  <a:lnTo>
                    <a:pt x="729214" y="135063"/>
                  </a:lnTo>
                  <a:lnTo>
                    <a:pt x="724875" y="135812"/>
                  </a:lnTo>
                  <a:lnTo>
                    <a:pt x="760731" y="135812"/>
                  </a:lnTo>
                  <a:lnTo>
                    <a:pt x="765819" y="129105"/>
                  </a:lnTo>
                  <a:lnTo>
                    <a:pt x="769996" y="117092"/>
                  </a:lnTo>
                  <a:lnTo>
                    <a:pt x="770752" y="103030"/>
                  </a:lnTo>
                  <a:lnTo>
                    <a:pt x="770595" y="101083"/>
                  </a:lnTo>
                  <a:lnTo>
                    <a:pt x="767053" y="85414"/>
                  </a:lnTo>
                  <a:lnTo>
                    <a:pt x="762047" y="76454"/>
                  </a:lnTo>
                  <a:close/>
                </a:path>
                <a:path w="979170" h="217170">
                  <a:moveTo>
                    <a:pt x="727258" y="56407"/>
                  </a:moveTo>
                  <a:lnTo>
                    <a:pt x="711589" y="59814"/>
                  </a:lnTo>
                  <a:lnTo>
                    <a:pt x="700834" y="66434"/>
                  </a:lnTo>
                  <a:lnTo>
                    <a:pt x="693561" y="75254"/>
                  </a:lnTo>
                  <a:lnTo>
                    <a:pt x="761377" y="75254"/>
                  </a:lnTo>
                  <a:lnTo>
                    <a:pt x="760133" y="73028"/>
                  </a:lnTo>
                  <a:lnTo>
                    <a:pt x="750651" y="64009"/>
                  </a:lnTo>
                  <a:lnTo>
                    <a:pt x="739421" y="58440"/>
                  </a:lnTo>
                  <a:lnTo>
                    <a:pt x="727258" y="56407"/>
                  </a:lnTo>
                  <a:close/>
                </a:path>
                <a:path w="979170" h="217170">
                  <a:moveTo>
                    <a:pt x="808573" y="50636"/>
                  </a:moveTo>
                  <a:lnTo>
                    <a:pt x="787145" y="52602"/>
                  </a:lnTo>
                  <a:lnTo>
                    <a:pt x="792601" y="112096"/>
                  </a:lnTo>
                  <a:lnTo>
                    <a:pt x="796088" y="126430"/>
                  </a:lnTo>
                  <a:lnTo>
                    <a:pt x="803366" y="137071"/>
                  </a:lnTo>
                  <a:lnTo>
                    <a:pt x="814090" y="143470"/>
                  </a:lnTo>
                  <a:lnTo>
                    <a:pt x="827916" y="145081"/>
                  </a:lnTo>
                  <a:lnTo>
                    <a:pt x="829208" y="144981"/>
                  </a:lnTo>
                  <a:lnTo>
                    <a:pt x="843040" y="140781"/>
                  </a:lnTo>
                  <a:lnTo>
                    <a:pt x="852513" y="132500"/>
                  </a:lnTo>
                  <a:lnTo>
                    <a:pt x="879111" y="132500"/>
                  </a:lnTo>
                  <a:lnTo>
                    <a:pt x="878204" y="122637"/>
                  </a:lnTo>
                  <a:lnTo>
                    <a:pt x="843437" y="122637"/>
                  </a:lnTo>
                  <a:lnTo>
                    <a:pt x="827203" y="122542"/>
                  </a:lnTo>
                  <a:lnTo>
                    <a:pt x="817656" y="116426"/>
                  </a:lnTo>
                  <a:lnTo>
                    <a:pt x="813597" y="105111"/>
                  </a:lnTo>
                  <a:lnTo>
                    <a:pt x="808573" y="50636"/>
                  </a:lnTo>
                  <a:close/>
                </a:path>
                <a:path w="979170" h="217170">
                  <a:moveTo>
                    <a:pt x="879111" y="132500"/>
                  </a:moveTo>
                  <a:lnTo>
                    <a:pt x="852513" y="132500"/>
                  </a:lnTo>
                  <a:lnTo>
                    <a:pt x="858225" y="140351"/>
                  </a:lnTo>
                  <a:lnTo>
                    <a:pt x="879652" y="138385"/>
                  </a:lnTo>
                  <a:lnTo>
                    <a:pt x="879111" y="132500"/>
                  </a:lnTo>
                  <a:close/>
                </a:path>
                <a:path w="979170" h="217170">
                  <a:moveTo>
                    <a:pt x="871057" y="44897"/>
                  </a:moveTo>
                  <a:lnTo>
                    <a:pt x="849629" y="46862"/>
                  </a:lnTo>
                  <a:lnTo>
                    <a:pt x="854476" y="99629"/>
                  </a:lnTo>
                  <a:lnTo>
                    <a:pt x="852224" y="113911"/>
                  </a:lnTo>
                  <a:lnTo>
                    <a:pt x="843437" y="122637"/>
                  </a:lnTo>
                  <a:lnTo>
                    <a:pt x="878204" y="122637"/>
                  </a:lnTo>
                  <a:lnTo>
                    <a:pt x="871057" y="44897"/>
                  </a:lnTo>
                  <a:close/>
                </a:path>
                <a:path w="979170" h="217170">
                  <a:moveTo>
                    <a:pt x="916655" y="4642"/>
                  </a:moveTo>
                  <a:lnTo>
                    <a:pt x="895227" y="6608"/>
                  </a:lnTo>
                  <a:lnTo>
                    <a:pt x="907115" y="135861"/>
                  </a:lnTo>
                  <a:lnTo>
                    <a:pt x="928542" y="133886"/>
                  </a:lnTo>
                  <a:lnTo>
                    <a:pt x="916655" y="4642"/>
                  </a:lnTo>
                  <a:close/>
                </a:path>
                <a:path w="979170" h="217170">
                  <a:moveTo>
                    <a:pt x="967252" y="0"/>
                  </a:moveTo>
                  <a:lnTo>
                    <a:pt x="945824" y="1962"/>
                  </a:lnTo>
                  <a:lnTo>
                    <a:pt x="957711" y="131219"/>
                  </a:lnTo>
                  <a:lnTo>
                    <a:pt x="979108" y="129241"/>
                  </a:lnTo>
                  <a:lnTo>
                    <a:pt x="967252" y="0"/>
                  </a:lnTo>
                  <a:close/>
                </a:path>
              </a:pathLst>
            </a:custGeom>
            <a:solidFill>
              <a:srgbClr val="404040"/>
            </a:solidFill>
          </p:spPr>
          <p:txBody>
            <a:bodyPr wrap="square" lIns="0" tIns="0" rIns="0" bIns="0" rtlCol="0"/>
            <a:lstStyle/>
            <a:p>
              <a:endParaRPr sz="1836"/>
            </a:p>
          </p:txBody>
        </p:sp>
      </p:grpSp>
      <p:sp>
        <p:nvSpPr>
          <p:cNvPr id="26" name="Title 1">
            <a:extLst>
              <a:ext uri="{FF2B5EF4-FFF2-40B4-BE49-F238E27FC236}">
                <a16:creationId xmlns:a16="http://schemas.microsoft.com/office/drawing/2014/main" id="{0CE451CA-CF14-4455-AB00-0256693CE4AC}"/>
              </a:ext>
            </a:extLst>
          </p:cNvPr>
          <p:cNvSpPr>
            <a:spLocks noGrp="1"/>
          </p:cNvSpPr>
          <p:nvPr>
            <p:ph type="title"/>
          </p:nvPr>
        </p:nvSpPr>
        <p:spPr/>
        <p:txBody>
          <a:bodyPr/>
          <a:lstStyle/>
          <a:p>
            <a:r>
              <a:rPr lang="en-US" sz="4801" dirty="0">
                <a:solidFill>
                  <a:schemeClr val="accent3"/>
                </a:solidFill>
                <a:latin typeface="+mj-lt"/>
                <a:cs typeface="Segoe UI" pitchFamily="34" charset="0"/>
              </a:rPr>
              <a:t>Docker Platform (Cont.)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83957E-F060-4856-8FF7-361888EDAD3F}"/>
              </a:ext>
            </a:extLst>
          </p:cNvPr>
          <p:cNvSpPr>
            <a:spLocks noGrp="1"/>
          </p:cNvSpPr>
          <p:nvPr>
            <p:ph type="title"/>
          </p:nvPr>
        </p:nvSpPr>
        <p:spPr>
          <a:xfrm>
            <a:off x="274640" y="1241426"/>
            <a:ext cx="5486399" cy="6128986"/>
          </a:xfrm>
        </p:spPr>
        <p:txBody>
          <a:bodyPr/>
          <a:lstStyle/>
          <a:p>
            <a:pPr>
              <a:lnSpc>
                <a:spcPct val="150000"/>
              </a:lnSpc>
            </a:pPr>
            <a:r>
              <a:rPr lang="en-US" sz="2000" b="1">
                <a:solidFill>
                  <a:srgbClr val="000000"/>
                </a:solidFill>
                <a:latin typeface="Segoe UI" panose="020B0502040204020203" pitchFamily="34" charset="0"/>
                <a:ea typeface="Times New Roman" panose="02020603050405020304" pitchFamily="18" charset="0"/>
                <a:cs typeface="Times New Roman" panose="02020603050405020304" pitchFamily="18" charset="0"/>
              </a:rPr>
              <a:t>Day 1</a:t>
            </a:r>
            <a:br>
              <a:rPr lang="en-US" sz="2000" b="1">
                <a:solidFill>
                  <a:srgbClr val="000000"/>
                </a:solidFill>
                <a:latin typeface="Segoe UI" panose="020B0502040204020203" pitchFamily="34" charset="0"/>
                <a:ea typeface="Times New Roman" panose="02020603050405020304" pitchFamily="18" charset="0"/>
                <a:cs typeface="Times New Roman" panose="02020603050405020304" pitchFamily="18" charset="0"/>
              </a:rPr>
            </a:br>
            <a:r>
              <a:rPr lang="en-US" sz="2000">
                <a:latin typeface="Segoe UI" panose="020B0502040204020203" pitchFamily="34" charset="0"/>
              </a:rPr>
              <a:t>Introduction to Containers</a:t>
            </a:r>
            <a:br>
              <a:rPr lang="en-US" sz="2000">
                <a:latin typeface="Segoe UI" panose="020B0502040204020203" pitchFamily="34" charset="0"/>
              </a:rPr>
            </a:br>
            <a:r>
              <a:rPr lang="en-US" sz="2000">
                <a:latin typeface="Segoe UI" panose="020B0502040204020203" pitchFamily="34" charset="0"/>
              </a:rPr>
              <a:t>Getting Started with Windows Containers</a:t>
            </a:r>
            <a:br>
              <a:rPr lang="en-US" sz="2000">
                <a:latin typeface="Segoe UI" panose="020B0502040204020203" pitchFamily="34" charset="0"/>
              </a:rPr>
            </a:br>
            <a:br>
              <a:rPr lang="en-US" sz="2000">
                <a:latin typeface="Segoe UI" panose="020B0502040204020203" pitchFamily="34" charset="0"/>
              </a:rPr>
            </a:br>
            <a:r>
              <a:rPr lang="en-US" sz="2000" b="1">
                <a:solidFill>
                  <a:srgbClr val="000000"/>
                </a:solidFill>
                <a:latin typeface="Segoe UI" panose="020B0502040204020203" pitchFamily="34" charset="0"/>
                <a:ea typeface="Times New Roman" panose="02020603050405020304" pitchFamily="18" charset="0"/>
                <a:cs typeface="Times New Roman" panose="02020603050405020304" pitchFamily="18" charset="0"/>
              </a:rPr>
              <a:t>Day 2 </a:t>
            </a:r>
            <a:br>
              <a:rPr lang="en-US" sz="2000" b="1">
                <a:solidFill>
                  <a:srgbClr val="000000"/>
                </a:solidFill>
                <a:latin typeface="Segoe UI" panose="020B0502040204020203" pitchFamily="34" charset="0"/>
                <a:ea typeface="Times New Roman" panose="02020603050405020304" pitchFamily="18" charset="0"/>
                <a:cs typeface="Times New Roman" panose="02020603050405020304" pitchFamily="18" charset="0"/>
              </a:rPr>
            </a:br>
            <a:r>
              <a:rPr lang="en-US" sz="2000">
                <a:latin typeface="Segoe UI" panose="020B0502040204020203" pitchFamily="34" charset="0"/>
              </a:rPr>
              <a:t>Advanced Docker Topics </a:t>
            </a:r>
            <a:br>
              <a:rPr lang="en-US" sz="2000">
                <a:latin typeface="Segoe UI" panose="020B0502040204020203" pitchFamily="34" charset="0"/>
              </a:rPr>
            </a:br>
            <a:r>
              <a:rPr lang="en-US" sz="2000">
                <a:latin typeface="Segoe UI" panose="020B0502040204020203" pitchFamily="34" charset="0"/>
              </a:rPr>
              <a:t>Microservices and Containers</a:t>
            </a:r>
            <a:br>
              <a:rPr lang="en-US" sz="2000">
                <a:latin typeface="Segoe UI" panose="020B0502040204020203" pitchFamily="34" charset="0"/>
              </a:rPr>
            </a:br>
            <a:r>
              <a:rPr lang="en-US" sz="2000">
                <a:latin typeface="Segoe UI" panose="020B0502040204020203" pitchFamily="34" charset="0"/>
              </a:rPr>
              <a:t>Container Orchestrators </a:t>
            </a:r>
            <a:br>
              <a:rPr lang="en-US" sz="2000">
                <a:latin typeface="Segoe UI" panose="020B0502040204020203" pitchFamily="34" charset="0"/>
              </a:rPr>
            </a:br>
            <a:br>
              <a:rPr lang="en-US" sz="2000">
                <a:latin typeface="Segoe UI" panose="020B0502040204020203" pitchFamily="34" charset="0"/>
              </a:rPr>
            </a:br>
            <a:r>
              <a:rPr lang="en-US" sz="2000" b="1">
                <a:solidFill>
                  <a:srgbClr val="000000"/>
                </a:solidFill>
                <a:latin typeface="Segoe UI" panose="020B0502040204020203" pitchFamily="34" charset="0"/>
                <a:ea typeface="Times New Roman" panose="02020603050405020304" pitchFamily="18" charset="0"/>
                <a:cs typeface="Times New Roman" panose="02020603050405020304" pitchFamily="18" charset="0"/>
              </a:rPr>
              <a:t>Day 3</a:t>
            </a:r>
            <a:br>
              <a:rPr lang="en-US" sz="2000" b="1">
                <a:solidFill>
                  <a:srgbClr val="000000"/>
                </a:solidFill>
                <a:latin typeface="Segoe UI" panose="020B0502040204020203" pitchFamily="34" charset="0"/>
                <a:ea typeface="Times New Roman" panose="02020603050405020304" pitchFamily="18" charset="0"/>
                <a:cs typeface="Times New Roman" panose="02020603050405020304" pitchFamily="18" charset="0"/>
              </a:rPr>
            </a:br>
            <a:r>
              <a:rPr lang="en-US" sz="2000">
                <a:latin typeface="Segoe UI" panose="020B0502040204020203" pitchFamily="34" charset="0"/>
              </a:rPr>
              <a:t>DevOps with Containers</a:t>
            </a:r>
            <a:br>
              <a:rPr lang="en-US" sz="2000">
                <a:latin typeface="Segoe UI" panose="020B0502040204020203" pitchFamily="34" charset="0"/>
              </a:rPr>
            </a:br>
            <a:r>
              <a:rPr lang="en-US" sz="2000">
                <a:latin typeface="Segoe UI" panose="020B0502040204020203" pitchFamily="34" charset="0"/>
              </a:rPr>
              <a:t>Monitoring and Troubleshooting Containers</a:t>
            </a:r>
            <a:br>
              <a:rPr lang="en-US" sz="2000">
                <a:latin typeface="Segoe UI" panose="020B0502040204020203" pitchFamily="34" charset="0"/>
              </a:rPr>
            </a:br>
            <a:endParaRPr lang="en-US" sz="2000"/>
          </a:p>
        </p:txBody>
      </p:sp>
      <p:sp>
        <p:nvSpPr>
          <p:cNvPr id="8" name="Title 3">
            <a:extLst>
              <a:ext uri="{FF2B5EF4-FFF2-40B4-BE49-F238E27FC236}">
                <a16:creationId xmlns:a16="http://schemas.microsoft.com/office/drawing/2014/main" id="{216EF961-8DC2-4694-9929-CDBCF35F064A}"/>
              </a:ext>
            </a:extLst>
          </p:cNvPr>
          <p:cNvSpPr txBox="1">
            <a:spLocks/>
          </p:cNvSpPr>
          <p:nvPr/>
        </p:nvSpPr>
        <p:spPr>
          <a:xfrm>
            <a:off x="274640" y="0"/>
            <a:ext cx="5801305" cy="1098762"/>
          </a:xfrm>
          <a:prstGeom prst="rect">
            <a:avLst/>
          </a:prstGeom>
        </p:spPr>
        <p:txBody>
          <a:bodyPr vert="horz" wrap="square" lIns="146304" tIns="91440" rIns="146304" bIns="91440" rtlCol="0" anchor="t">
            <a:spAutoFit/>
          </a:bodyPr>
          <a:lstStyle>
            <a:lvl1pPr algn="l" defTabSz="932597" rtl="0" eaLnBrk="1" latinLnBrk="0" hangingPunct="1">
              <a:lnSpc>
                <a:spcPct val="90000"/>
              </a:lnSpc>
              <a:spcBef>
                <a:spcPct val="0"/>
              </a:spcBef>
              <a:buNone/>
              <a:defRPr lang="en-US" sz="6600" b="0" kern="1200" cap="none" spc="-101"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6600" b="0" i="0" u="none" strike="noStrike" kern="1200" cap="none" spc="-101"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Agenda</a:t>
            </a:r>
          </a:p>
        </p:txBody>
      </p:sp>
      <p:pic>
        <p:nvPicPr>
          <p:cNvPr id="6" name="Picture Placeholder 5" descr="A group of people in a room&#10;&#10;Description automatically generated">
            <a:extLst>
              <a:ext uri="{FF2B5EF4-FFF2-40B4-BE49-F238E27FC236}">
                <a16:creationId xmlns:a16="http://schemas.microsoft.com/office/drawing/2014/main" id="{D99596EA-7FC3-4724-8866-A83C2206B2E3}"/>
              </a:ext>
            </a:extLst>
          </p:cNvPr>
          <p:cNvPicPr>
            <a:picLocks noGrp="1" noChangeAspect="1"/>
          </p:cNvPicPr>
          <p:nvPr>
            <p:ph type="pic" sz="quarter" idx="10"/>
          </p:nvPr>
        </p:nvPicPr>
        <p:blipFill>
          <a:blip r:embed="rId3"/>
          <a:srcRect l="20367" r="20367"/>
          <a:stretch>
            <a:fillRect/>
          </a:stretch>
        </p:blipFill>
        <p:spPr/>
      </p:pic>
    </p:spTree>
    <p:extLst>
      <p:ext uri="{BB962C8B-B14F-4D97-AF65-F5344CB8AC3E}">
        <p14:creationId xmlns:p14="http://schemas.microsoft.com/office/powerpoint/2010/main" val="218878662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176957" y="1632055"/>
            <a:ext cx="8326074" cy="4610198"/>
          </a:xfrm>
          <a:prstGeom prst="rect">
            <a:avLst/>
          </a:prstGeom>
          <a:solidFill>
            <a:srgbClr val="FFFFFF"/>
          </a:solidFill>
          <a:ln w="38099">
            <a:solidFill>
              <a:srgbClr val="404040"/>
            </a:solidFill>
          </a:ln>
        </p:spPr>
        <p:txBody>
          <a:bodyPr vert="horz" wrap="square" lIns="0" tIns="0" rIns="0" bIns="0" rtlCol="0">
            <a:spAutoFit/>
          </a:bodyPr>
          <a:lstStyle/>
          <a:p>
            <a:pPr marL="2107408"/>
            <a:endParaRPr lang="en-US" sz="1836" spc="46" dirty="0">
              <a:solidFill>
                <a:srgbClr val="404040"/>
              </a:solidFill>
              <a:latin typeface="Lucida Sans"/>
              <a:cs typeface="Lucida Sans"/>
            </a:endParaRPr>
          </a:p>
          <a:p>
            <a:pPr marL="2107408"/>
            <a:r>
              <a:rPr sz="1836" spc="46" dirty="0">
                <a:solidFill>
                  <a:srgbClr val="404040"/>
                </a:solidFill>
                <a:latin typeface="Lucida Sans"/>
                <a:cs typeface="Lucida Sans"/>
              </a:rPr>
              <a:t>C</a:t>
            </a:r>
            <a:r>
              <a:rPr sz="1836" spc="71" dirty="0">
                <a:solidFill>
                  <a:srgbClr val="404040"/>
                </a:solidFill>
                <a:latin typeface="Lucida Sans"/>
                <a:cs typeface="Lucida Sans"/>
              </a:rPr>
              <a:t>o</a:t>
            </a:r>
            <a:r>
              <a:rPr sz="1836" spc="-20" dirty="0">
                <a:solidFill>
                  <a:srgbClr val="404040"/>
                </a:solidFill>
                <a:latin typeface="Lucida Sans"/>
                <a:cs typeface="Lucida Sans"/>
              </a:rPr>
              <a:t>n</a:t>
            </a:r>
            <a:r>
              <a:rPr sz="1836" spc="61" dirty="0">
                <a:solidFill>
                  <a:srgbClr val="404040"/>
                </a:solidFill>
                <a:latin typeface="Lucida Sans"/>
                <a:cs typeface="Lucida Sans"/>
              </a:rPr>
              <a:t>ta</a:t>
            </a:r>
            <a:r>
              <a:rPr sz="1836" spc="-20" dirty="0">
                <a:solidFill>
                  <a:srgbClr val="404040"/>
                </a:solidFill>
                <a:latin typeface="Lucida Sans"/>
                <a:cs typeface="Lucida Sans"/>
              </a:rPr>
              <a:t>in</a:t>
            </a:r>
            <a:r>
              <a:rPr sz="1836" spc="82" dirty="0">
                <a:solidFill>
                  <a:srgbClr val="404040"/>
                </a:solidFill>
                <a:latin typeface="Lucida Sans"/>
                <a:cs typeface="Lucida Sans"/>
              </a:rPr>
              <a:t>e</a:t>
            </a:r>
            <a:r>
              <a:rPr sz="1836" dirty="0">
                <a:solidFill>
                  <a:srgbClr val="404040"/>
                </a:solidFill>
                <a:latin typeface="Lucida Sans"/>
                <a:cs typeface="Lucida Sans"/>
              </a:rPr>
              <a:t>r</a:t>
            </a:r>
            <a:r>
              <a:rPr sz="1836" spc="-41" dirty="0">
                <a:solidFill>
                  <a:srgbClr val="404040"/>
                </a:solidFill>
                <a:latin typeface="Lucida Sans"/>
                <a:cs typeface="Lucida Sans"/>
              </a:rPr>
              <a:t> </a:t>
            </a:r>
            <a:r>
              <a:rPr sz="1836" spc="138" dirty="0">
                <a:solidFill>
                  <a:srgbClr val="404040"/>
                </a:solidFill>
                <a:latin typeface="Lucida Sans"/>
                <a:cs typeface="Lucida Sans"/>
              </a:rPr>
              <a:t>R</a:t>
            </a:r>
            <a:r>
              <a:rPr sz="1836" spc="82" dirty="0">
                <a:solidFill>
                  <a:srgbClr val="404040"/>
                </a:solidFill>
                <a:latin typeface="Lucida Sans"/>
                <a:cs typeface="Lucida Sans"/>
              </a:rPr>
              <a:t>e</a:t>
            </a:r>
            <a:r>
              <a:rPr sz="1836" spc="66" dirty="0">
                <a:solidFill>
                  <a:srgbClr val="404040"/>
                </a:solidFill>
                <a:latin typeface="Lucida Sans"/>
                <a:cs typeface="Lucida Sans"/>
              </a:rPr>
              <a:t>g</a:t>
            </a:r>
            <a:r>
              <a:rPr sz="1836" spc="-20" dirty="0">
                <a:solidFill>
                  <a:srgbClr val="404040"/>
                </a:solidFill>
                <a:latin typeface="Lucida Sans"/>
                <a:cs typeface="Lucida Sans"/>
              </a:rPr>
              <a:t>i</a:t>
            </a:r>
            <a:r>
              <a:rPr sz="1836" spc="-41" dirty="0">
                <a:solidFill>
                  <a:srgbClr val="404040"/>
                </a:solidFill>
                <a:latin typeface="Lucida Sans"/>
                <a:cs typeface="Lucida Sans"/>
              </a:rPr>
              <a:t>s</a:t>
            </a:r>
            <a:r>
              <a:rPr sz="1836" spc="61" dirty="0">
                <a:solidFill>
                  <a:srgbClr val="404040"/>
                </a:solidFill>
                <a:latin typeface="Lucida Sans"/>
                <a:cs typeface="Lucida Sans"/>
              </a:rPr>
              <a:t>t</a:t>
            </a:r>
            <a:r>
              <a:rPr sz="1836" spc="-10" dirty="0">
                <a:solidFill>
                  <a:srgbClr val="404040"/>
                </a:solidFill>
                <a:latin typeface="Lucida Sans"/>
                <a:cs typeface="Lucida Sans"/>
              </a:rPr>
              <a:t>r</a:t>
            </a:r>
            <a:r>
              <a:rPr sz="1836" spc="133" dirty="0">
                <a:solidFill>
                  <a:srgbClr val="404040"/>
                </a:solidFill>
                <a:latin typeface="Lucida Sans"/>
                <a:cs typeface="Lucida Sans"/>
              </a:rPr>
              <a:t>y</a:t>
            </a:r>
            <a:r>
              <a:rPr sz="1836" spc="-31" dirty="0">
                <a:solidFill>
                  <a:srgbClr val="404040"/>
                </a:solidFill>
                <a:latin typeface="Lucida Sans"/>
                <a:cs typeface="Lucida Sans"/>
              </a:rPr>
              <a:t> </a:t>
            </a:r>
            <a:r>
              <a:rPr sz="1836" spc="194" dirty="0">
                <a:solidFill>
                  <a:srgbClr val="404040"/>
                </a:solidFill>
                <a:latin typeface="Lucida Sans"/>
                <a:cs typeface="Lucida Sans"/>
              </a:rPr>
              <a:t>(</a:t>
            </a:r>
            <a:r>
              <a:rPr sz="1836" spc="204" dirty="0">
                <a:solidFill>
                  <a:srgbClr val="404040"/>
                </a:solidFill>
                <a:latin typeface="Lucida Sans"/>
                <a:cs typeface="Lucida Sans"/>
              </a:rPr>
              <a:t>P</a:t>
            </a:r>
            <a:r>
              <a:rPr sz="1836" spc="-20" dirty="0">
                <a:solidFill>
                  <a:srgbClr val="404040"/>
                </a:solidFill>
                <a:latin typeface="Lucida Sans"/>
                <a:cs typeface="Lucida Sans"/>
              </a:rPr>
              <a:t>u</a:t>
            </a:r>
            <a:r>
              <a:rPr sz="1836" spc="56" dirty="0">
                <a:solidFill>
                  <a:srgbClr val="404040"/>
                </a:solidFill>
                <a:latin typeface="Lucida Sans"/>
                <a:cs typeface="Lucida Sans"/>
              </a:rPr>
              <a:t>b</a:t>
            </a:r>
            <a:r>
              <a:rPr sz="1836" spc="-20" dirty="0">
                <a:solidFill>
                  <a:srgbClr val="404040"/>
                </a:solidFill>
                <a:latin typeface="Lucida Sans"/>
                <a:cs typeface="Lucida Sans"/>
              </a:rPr>
              <a:t>li</a:t>
            </a:r>
            <a:r>
              <a:rPr sz="1836" spc="102" dirty="0">
                <a:solidFill>
                  <a:srgbClr val="404040"/>
                </a:solidFill>
                <a:latin typeface="Lucida Sans"/>
                <a:cs typeface="Lucida Sans"/>
              </a:rPr>
              <a:t>c</a:t>
            </a:r>
            <a:r>
              <a:rPr sz="1836" spc="-36" dirty="0">
                <a:solidFill>
                  <a:srgbClr val="404040"/>
                </a:solidFill>
                <a:latin typeface="Lucida Sans"/>
                <a:cs typeface="Lucida Sans"/>
              </a:rPr>
              <a:t> </a:t>
            </a:r>
            <a:r>
              <a:rPr sz="1836" spc="82" dirty="0">
                <a:solidFill>
                  <a:srgbClr val="404040"/>
                </a:solidFill>
                <a:latin typeface="Lucida Sans"/>
                <a:cs typeface="Lucida Sans"/>
              </a:rPr>
              <a:t>o</a:t>
            </a:r>
            <a:r>
              <a:rPr sz="1836" dirty="0">
                <a:solidFill>
                  <a:srgbClr val="404040"/>
                </a:solidFill>
                <a:latin typeface="Lucida Sans"/>
                <a:cs typeface="Lucida Sans"/>
              </a:rPr>
              <a:t>r</a:t>
            </a:r>
            <a:r>
              <a:rPr sz="1836" spc="-41" dirty="0">
                <a:solidFill>
                  <a:srgbClr val="404040"/>
                </a:solidFill>
                <a:latin typeface="Lucida Sans"/>
                <a:cs typeface="Lucida Sans"/>
              </a:rPr>
              <a:t> </a:t>
            </a:r>
            <a:r>
              <a:rPr sz="1836" spc="194" dirty="0">
                <a:solidFill>
                  <a:srgbClr val="404040"/>
                </a:solidFill>
                <a:latin typeface="Lucida Sans"/>
                <a:cs typeface="Lucida Sans"/>
              </a:rPr>
              <a:t>P</a:t>
            </a:r>
            <a:r>
              <a:rPr sz="1836" spc="-10" dirty="0">
                <a:solidFill>
                  <a:srgbClr val="404040"/>
                </a:solidFill>
                <a:latin typeface="Lucida Sans"/>
                <a:cs typeface="Lucida Sans"/>
              </a:rPr>
              <a:t>r</a:t>
            </a:r>
            <a:r>
              <a:rPr sz="1836" spc="-20" dirty="0">
                <a:solidFill>
                  <a:srgbClr val="404040"/>
                </a:solidFill>
                <a:latin typeface="Lucida Sans"/>
                <a:cs typeface="Lucida Sans"/>
              </a:rPr>
              <a:t>i</a:t>
            </a:r>
            <a:r>
              <a:rPr sz="1836" spc="87" dirty="0">
                <a:solidFill>
                  <a:srgbClr val="404040"/>
                </a:solidFill>
                <a:latin typeface="Lucida Sans"/>
                <a:cs typeface="Lucida Sans"/>
              </a:rPr>
              <a:t>v</a:t>
            </a:r>
            <a:r>
              <a:rPr sz="1836" spc="51" dirty="0">
                <a:solidFill>
                  <a:srgbClr val="404040"/>
                </a:solidFill>
                <a:latin typeface="Lucida Sans"/>
                <a:cs typeface="Lucida Sans"/>
              </a:rPr>
              <a:t>a</a:t>
            </a:r>
            <a:r>
              <a:rPr sz="1836" spc="31" dirty="0">
                <a:solidFill>
                  <a:srgbClr val="404040"/>
                </a:solidFill>
                <a:latin typeface="Lucida Sans"/>
                <a:cs typeface="Lucida Sans"/>
              </a:rPr>
              <a:t>t</a:t>
            </a:r>
            <a:r>
              <a:rPr sz="1836" spc="25" dirty="0">
                <a:solidFill>
                  <a:srgbClr val="404040"/>
                </a:solidFill>
                <a:latin typeface="Lucida Sans"/>
                <a:cs typeface="Lucida Sans"/>
              </a:rPr>
              <a:t>e</a:t>
            </a:r>
            <a:r>
              <a:rPr sz="1836" spc="204" dirty="0">
                <a:solidFill>
                  <a:srgbClr val="404040"/>
                </a:solidFill>
                <a:latin typeface="Lucida Sans"/>
                <a:cs typeface="Lucida Sans"/>
              </a:rPr>
              <a:t>)</a:t>
            </a:r>
            <a:endParaRPr lang="en-US" sz="1836" spc="204" dirty="0">
              <a:solidFill>
                <a:srgbClr val="404040"/>
              </a:solidFill>
              <a:latin typeface="Lucida Sans"/>
              <a:cs typeface="Lucida Sans"/>
            </a:endParaRPr>
          </a:p>
          <a:p>
            <a:pPr marL="2107408"/>
            <a:endParaRPr lang="en-US" sz="1836" spc="204" dirty="0">
              <a:solidFill>
                <a:srgbClr val="404040"/>
              </a:solidFill>
              <a:latin typeface="Lucida Sans"/>
              <a:cs typeface="Lucida Sans"/>
            </a:endParaRPr>
          </a:p>
          <a:p>
            <a:pPr marL="2107408"/>
            <a:endParaRPr lang="en-US" sz="1836" spc="204" dirty="0">
              <a:solidFill>
                <a:srgbClr val="404040"/>
              </a:solidFill>
              <a:latin typeface="Lucida Sans"/>
              <a:cs typeface="Lucida Sans"/>
            </a:endParaRPr>
          </a:p>
          <a:p>
            <a:pPr marL="2107408"/>
            <a:endParaRPr lang="en-US" sz="1836" spc="204" dirty="0">
              <a:solidFill>
                <a:srgbClr val="404040"/>
              </a:solidFill>
              <a:latin typeface="Lucida Sans"/>
              <a:cs typeface="Lucida Sans"/>
            </a:endParaRPr>
          </a:p>
          <a:p>
            <a:pPr marL="2107408"/>
            <a:endParaRPr lang="en-US" sz="1836" spc="204" dirty="0">
              <a:solidFill>
                <a:srgbClr val="404040"/>
              </a:solidFill>
              <a:latin typeface="Lucida Sans"/>
              <a:cs typeface="Lucida Sans"/>
            </a:endParaRPr>
          </a:p>
          <a:p>
            <a:pPr marL="2107408"/>
            <a:endParaRPr lang="en-US" sz="1836" spc="204" dirty="0">
              <a:solidFill>
                <a:srgbClr val="404040"/>
              </a:solidFill>
              <a:latin typeface="Lucida Sans"/>
              <a:cs typeface="Lucida Sans"/>
            </a:endParaRPr>
          </a:p>
          <a:p>
            <a:pPr marL="2107408"/>
            <a:endParaRPr lang="en-US" sz="1836" spc="204" dirty="0">
              <a:solidFill>
                <a:srgbClr val="404040"/>
              </a:solidFill>
              <a:latin typeface="Lucida Sans"/>
              <a:cs typeface="Lucida Sans"/>
            </a:endParaRPr>
          </a:p>
          <a:p>
            <a:pPr marL="2107408"/>
            <a:endParaRPr lang="en-US" sz="1836" spc="204" dirty="0">
              <a:solidFill>
                <a:srgbClr val="404040"/>
              </a:solidFill>
              <a:latin typeface="Lucida Sans"/>
              <a:cs typeface="Lucida Sans"/>
            </a:endParaRPr>
          </a:p>
          <a:p>
            <a:pPr marL="2107408"/>
            <a:endParaRPr lang="en-US" sz="1836" spc="204" dirty="0">
              <a:solidFill>
                <a:srgbClr val="404040"/>
              </a:solidFill>
              <a:latin typeface="Lucida Sans"/>
              <a:cs typeface="Lucida Sans"/>
            </a:endParaRPr>
          </a:p>
          <a:p>
            <a:pPr marL="2107408"/>
            <a:endParaRPr lang="en-US" sz="1836" spc="204" dirty="0">
              <a:solidFill>
                <a:srgbClr val="404040"/>
              </a:solidFill>
              <a:latin typeface="Lucida Sans"/>
              <a:cs typeface="Lucida Sans"/>
            </a:endParaRPr>
          </a:p>
          <a:p>
            <a:pPr marL="2107408"/>
            <a:endParaRPr lang="en-US" sz="1836" spc="204" dirty="0">
              <a:solidFill>
                <a:srgbClr val="404040"/>
              </a:solidFill>
              <a:latin typeface="Lucida Sans"/>
              <a:cs typeface="Lucida Sans"/>
            </a:endParaRPr>
          </a:p>
          <a:p>
            <a:pPr marL="2107408"/>
            <a:endParaRPr lang="en-US" sz="1836" spc="204" dirty="0">
              <a:solidFill>
                <a:srgbClr val="404040"/>
              </a:solidFill>
              <a:latin typeface="Lucida Sans"/>
              <a:cs typeface="Lucida Sans"/>
            </a:endParaRPr>
          </a:p>
          <a:p>
            <a:pPr marL="2107408"/>
            <a:endParaRPr lang="en-US" sz="1836" spc="204" dirty="0">
              <a:solidFill>
                <a:srgbClr val="404040"/>
              </a:solidFill>
              <a:latin typeface="Lucida Sans"/>
              <a:cs typeface="Lucida Sans"/>
            </a:endParaRPr>
          </a:p>
          <a:p>
            <a:pPr marL="2107408"/>
            <a:endParaRPr lang="en-US" sz="1836" spc="204" dirty="0">
              <a:solidFill>
                <a:srgbClr val="404040"/>
              </a:solidFill>
              <a:latin typeface="Lucida Sans"/>
              <a:cs typeface="Lucida Sans"/>
            </a:endParaRPr>
          </a:p>
          <a:p>
            <a:pPr marL="2107408"/>
            <a:endParaRPr sz="1836" dirty="0">
              <a:latin typeface="Lucida Sans"/>
              <a:cs typeface="Lucida Sans"/>
            </a:endParaRPr>
          </a:p>
        </p:txBody>
      </p:sp>
      <p:grpSp>
        <p:nvGrpSpPr>
          <p:cNvPr id="11" name="Group 10">
            <a:extLst>
              <a:ext uri="{FF2B5EF4-FFF2-40B4-BE49-F238E27FC236}">
                <a16:creationId xmlns:a16="http://schemas.microsoft.com/office/drawing/2014/main" id="{9B294DC6-AA03-4F5F-9DFF-C84327FA4AC7}"/>
              </a:ext>
            </a:extLst>
          </p:cNvPr>
          <p:cNvGrpSpPr/>
          <p:nvPr/>
        </p:nvGrpSpPr>
        <p:grpSpPr>
          <a:xfrm>
            <a:off x="3629672" y="2485092"/>
            <a:ext cx="2477228" cy="3137597"/>
            <a:chOff x="3557960" y="2436586"/>
            <a:chExt cx="2428875" cy="3076355"/>
          </a:xfrm>
        </p:grpSpPr>
        <p:sp>
          <p:nvSpPr>
            <p:cNvPr id="4" name="object 4"/>
            <p:cNvSpPr txBox="1"/>
            <p:nvPr/>
          </p:nvSpPr>
          <p:spPr>
            <a:xfrm>
              <a:off x="3557960" y="2436586"/>
              <a:ext cx="2428875" cy="3076355"/>
            </a:xfrm>
            <a:prstGeom prst="rect">
              <a:avLst/>
            </a:prstGeom>
            <a:solidFill>
              <a:srgbClr val="F2F2F2"/>
            </a:solidFill>
            <a:ln w="19049">
              <a:solidFill>
                <a:srgbClr val="404040"/>
              </a:solidFill>
            </a:ln>
          </p:spPr>
          <p:txBody>
            <a:bodyPr vert="horz" wrap="square" lIns="0" tIns="0" rIns="0" bIns="0" rtlCol="0">
              <a:spAutoFit/>
            </a:bodyPr>
            <a:lstStyle/>
            <a:p>
              <a:pPr marL="666418"/>
              <a:r>
                <a:rPr sz="1428" spc="107" dirty="0">
                  <a:solidFill>
                    <a:srgbClr val="404040"/>
                  </a:solidFill>
                  <a:latin typeface="Lucida Sans"/>
                  <a:cs typeface="Lucida Sans"/>
                </a:rPr>
                <a:t>R</a:t>
              </a:r>
              <a:r>
                <a:rPr sz="1428" spc="61" dirty="0">
                  <a:solidFill>
                    <a:srgbClr val="404040"/>
                  </a:solidFill>
                  <a:latin typeface="Lucida Sans"/>
                  <a:cs typeface="Lucida Sans"/>
                </a:rPr>
                <a:t>e</a:t>
              </a:r>
              <a:r>
                <a:rPr sz="1428" spc="46" dirty="0">
                  <a:solidFill>
                    <a:srgbClr val="404040"/>
                  </a:solidFill>
                  <a:latin typeface="Lucida Sans"/>
                  <a:cs typeface="Lucida Sans"/>
                </a:rPr>
                <a:t>p</a:t>
              </a:r>
              <a:r>
                <a:rPr sz="1428" spc="66" dirty="0">
                  <a:solidFill>
                    <a:srgbClr val="404040"/>
                  </a:solidFill>
                  <a:latin typeface="Lucida Sans"/>
                  <a:cs typeface="Lucida Sans"/>
                </a:rPr>
                <a:t>o</a:t>
              </a:r>
              <a:r>
                <a:rPr sz="1428" spc="-15" dirty="0">
                  <a:solidFill>
                    <a:srgbClr val="404040"/>
                  </a:solidFill>
                  <a:latin typeface="Lucida Sans"/>
                  <a:cs typeface="Lucida Sans"/>
                </a:rPr>
                <a:t>si</a:t>
              </a:r>
              <a:r>
                <a:rPr sz="1428" spc="25" dirty="0">
                  <a:solidFill>
                    <a:srgbClr val="404040"/>
                  </a:solidFill>
                  <a:latin typeface="Lucida Sans"/>
                  <a:cs typeface="Lucida Sans"/>
                </a:rPr>
                <a:t>t</a:t>
              </a:r>
              <a:r>
                <a:rPr sz="1428" spc="66" dirty="0">
                  <a:solidFill>
                    <a:srgbClr val="404040"/>
                  </a:solidFill>
                  <a:latin typeface="Lucida Sans"/>
                  <a:cs typeface="Lucida Sans"/>
                </a:rPr>
                <a:t>o</a:t>
              </a:r>
              <a:r>
                <a:rPr sz="1428" spc="-5" dirty="0">
                  <a:solidFill>
                    <a:srgbClr val="404040"/>
                  </a:solidFill>
                  <a:latin typeface="Lucida Sans"/>
                  <a:cs typeface="Lucida Sans"/>
                </a:rPr>
                <a:t>r</a:t>
              </a:r>
              <a:r>
                <a:rPr sz="1428" spc="102" dirty="0">
                  <a:solidFill>
                    <a:srgbClr val="404040"/>
                  </a:solidFill>
                  <a:latin typeface="Lucida Sans"/>
                  <a:cs typeface="Lucida Sans"/>
                </a:rPr>
                <a:t>y</a:t>
              </a:r>
              <a:r>
                <a:rPr sz="1428" spc="-15" dirty="0">
                  <a:solidFill>
                    <a:srgbClr val="404040"/>
                  </a:solidFill>
                  <a:latin typeface="Lucida Sans"/>
                  <a:cs typeface="Lucida Sans"/>
                </a:rPr>
                <a:t> </a:t>
              </a:r>
              <a:r>
                <a:rPr sz="1428" spc="-347" dirty="0">
                  <a:solidFill>
                    <a:srgbClr val="404040"/>
                  </a:solidFill>
                  <a:latin typeface="Lucida Sans"/>
                  <a:cs typeface="Lucida Sans"/>
                </a:rPr>
                <a:t>1</a:t>
              </a:r>
              <a:endParaRPr lang="en-US" sz="1428" spc="-347" dirty="0">
                <a:solidFill>
                  <a:srgbClr val="404040"/>
                </a:solidFill>
                <a:latin typeface="Lucida Sans"/>
                <a:cs typeface="Lucida Sans"/>
              </a:endParaRPr>
            </a:p>
            <a:p>
              <a:pPr marL="666418"/>
              <a:endParaRPr lang="en-US" sz="1428" spc="-347" dirty="0">
                <a:solidFill>
                  <a:srgbClr val="404040"/>
                </a:solidFill>
                <a:latin typeface="Lucida Sans"/>
                <a:cs typeface="Lucida Sans"/>
              </a:endParaRPr>
            </a:p>
            <a:p>
              <a:pPr marL="666418"/>
              <a:endParaRPr lang="en-US" sz="1428" spc="-347" dirty="0">
                <a:solidFill>
                  <a:srgbClr val="404040"/>
                </a:solidFill>
                <a:latin typeface="Lucida Sans"/>
                <a:cs typeface="Lucida Sans"/>
              </a:endParaRPr>
            </a:p>
            <a:p>
              <a:pPr marL="666418"/>
              <a:endParaRPr lang="en-US" sz="1428" spc="-347" dirty="0">
                <a:solidFill>
                  <a:srgbClr val="404040"/>
                </a:solidFill>
                <a:latin typeface="Lucida Sans"/>
                <a:cs typeface="Lucida Sans"/>
              </a:endParaRPr>
            </a:p>
            <a:p>
              <a:pPr marL="666418"/>
              <a:endParaRPr lang="en-US" sz="1428" spc="-347" dirty="0">
                <a:solidFill>
                  <a:srgbClr val="404040"/>
                </a:solidFill>
                <a:latin typeface="Lucida Sans"/>
                <a:cs typeface="Lucida Sans"/>
              </a:endParaRPr>
            </a:p>
            <a:p>
              <a:pPr marL="666418"/>
              <a:endParaRPr lang="en-US" sz="1428" spc="-347" dirty="0">
                <a:solidFill>
                  <a:srgbClr val="404040"/>
                </a:solidFill>
                <a:latin typeface="Lucida Sans"/>
                <a:cs typeface="Lucida Sans"/>
              </a:endParaRPr>
            </a:p>
            <a:p>
              <a:pPr marL="666418"/>
              <a:endParaRPr lang="en-US" sz="1428" spc="-347" dirty="0">
                <a:solidFill>
                  <a:srgbClr val="404040"/>
                </a:solidFill>
                <a:latin typeface="Lucida Sans"/>
                <a:cs typeface="Lucida Sans"/>
              </a:endParaRPr>
            </a:p>
            <a:p>
              <a:pPr marL="666418"/>
              <a:endParaRPr lang="en-US" sz="1428" spc="-347" dirty="0">
                <a:solidFill>
                  <a:srgbClr val="404040"/>
                </a:solidFill>
                <a:latin typeface="Lucida Sans"/>
                <a:cs typeface="Lucida Sans"/>
              </a:endParaRPr>
            </a:p>
            <a:p>
              <a:pPr marL="666418"/>
              <a:endParaRPr lang="en-US" sz="1428" spc="-347" dirty="0">
                <a:solidFill>
                  <a:srgbClr val="404040"/>
                </a:solidFill>
                <a:latin typeface="Lucida Sans"/>
                <a:cs typeface="Lucida Sans"/>
              </a:endParaRPr>
            </a:p>
            <a:p>
              <a:pPr marL="666418"/>
              <a:endParaRPr lang="en-US" sz="1428" spc="-347" dirty="0">
                <a:solidFill>
                  <a:srgbClr val="404040"/>
                </a:solidFill>
                <a:latin typeface="Lucida Sans"/>
                <a:cs typeface="Lucida Sans"/>
              </a:endParaRPr>
            </a:p>
            <a:p>
              <a:pPr marL="666418"/>
              <a:endParaRPr lang="en-US" sz="1428" spc="-347" dirty="0">
                <a:solidFill>
                  <a:srgbClr val="404040"/>
                </a:solidFill>
                <a:latin typeface="Lucida Sans"/>
                <a:cs typeface="Lucida Sans"/>
              </a:endParaRPr>
            </a:p>
            <a:p>
              <a:pPr marL="666418"/>
              <a:endParaRPr lang="en-US" sz="1428" spc="-347" dirty="0">
                <a:solidFill>
                  <a:srgbClr val="404040"/>
                </a:solidFill>
                <a:latin typeface="Lucida Sans"/>
                <a:cs typeface="Lucida Sans"/>
              </a:endParaRPr>
            </a:p>
            <a:p>
              <a:pPr marL="666418"/>
              <a:endParaRPr lang="en-US" sz="1428" spc="-347" dirty="0">
                <a:solidFill>
                  <a:srgbClr val="404040"/>
                </a:solidFill>
                <a:latin typeface="Lucida Sans"/>
                <a:cs typeface="Lucida Sans"/>
              </a:endParaRPr>
            </a:p>
            <a:p>
              <a:pPr marL="666418"/>
              <a:endParaRPr sz="1428" dirty="0">
                <a:latin typeface="Lucida Sans"/>
                <a:cs typeface="Lucida Sans"/>
              </a:endParaRPr>
            </a:p>
          </p:txBody>
        </p:sp>
        <p:sp>
          <p:nvSpPr>
            <p:cNvPr id="5" name="object 5"/>
            <p:cNvSpPr txBox="1"/>
            <p:nvPr/>
          </p:nvSpPr>
          <p:spPr>
            <a:xfrm>
              <a:off x="3968617" y="3001838"/>
              <a:ext cx="1579245" cy="219740"/>
            </a:xfrm>
            <a:prstGeom prst="rect">
              <a:avLst/>
            </a:prstGeom>
            <a:solidFill>
              <a:srgbClr val="EBF4DC"/>
            </a:solidFill>
            <a:ln w="4233">
              <a:solidFill>
                <a:srgbClr val="404040"/>
              </a:solidFill>
            </a:ln>
          </p:spPr>
          <p:txBody>
            <a:bodyPr vert="horz" wrap="square" lIns="0" tIns="0" rIns="0" bIns="0" rtlCol="0">
              <a:spAutoFit/>
            </a:bodyPr>
            <a:lstStyle/>
            <a:p>
              <a:pPr marL="233797"/>
              <a:r>
                <a:rPr sz="1428" spc="158" dirty="0">
                  <a:solidFill>
                    <a:srgbClr val="404040"/>
                  </a:solidFill>
                  <a:latin typeface="Lucida Sans"/>
                  <a:cs typeface="Lucida Sans"/>
                </a:rPr>
                <a:t>W</a:t>
              </a:r>
              <a:r>
                <a:rPr sz="1428" spc="163" dirty="0">
                  <a:solidFill>
                    <a:srgbClr val="404040"/>
                  </a:solidFill>
                  <a:latin typeface="Lucida Sans"/>
                  <a:cs typeface="Lucida Sans"/>
                </a:rPr>
                <a:t>e</a:t>
              </a:r>
              <a:r>
                <a:rPr sz="1428" spc="51" dirty="0">
                  <a:solidFill>
                    <a:srgbClr val="404040"/>
                  </a:solidFill>
                  <a:latin typeface="Lucida Sans"/>
                  <a:cs typeface="Lucida Sans"/>
                </a:rPr>
                <a:t>b</a:t>
              </a:r>
              <a:r>
                <a:rPr sz="1428" spc="-20" dirty="0">
                  <a:solidFill>
                    <a:srgbClr val="404040"/>
                  </a:solidFill>
                  <a:latin typeface="Lucida Sans"/>
                  <a:cs typeface="Lucida Sans"/>
                </a:rPr>
                <a:t> </a:t>
              </a:r>
              <a:r>
                <a:rPr sz="1428" spc="127" dirty="0">
                  <a:solidFill>
                    <a:srgbClr val="404040"/>
                  </a:solidFill>
                  <a:latin typeface="Lucida Sans"/>
                  <a:cs typeface="Lucida Sans"/>
                </a:rPr>
                <a:t>A</a:t>
              </a:r>
              <a:r>
                <a:rPr sz="1428" spc="51" dirty="0">
                  <a:solidFill>
                    <a:srgbClr val="404040"/>
                  </a:solidFill>
                  <a:latin typeface="Lucida Sans"/>
                  <a:cs typeface="Lucida Sans"/>
                </a:rPr>
                <a:t>pp</a:t>
              </a:r>
              <a:r>
                <a:rPr sz="1428" spc="-20" dirty="0">
                  <a:solidFill>
                    <a:srgbClr val="404040"/>
                  </a:solidFill>
                  <a:latin typeface="Lucida Sans"/>
                  <a:cs typeface="Lucida Sans"/>
                </a:rPr>
                <a:t> </a:t>
              </a:r>
              <a:r>
                <a:rPr sz="1428" spc="102" dirty="0">
                  <a:solidFill>
                    <a:srgbClr val="404040"/>
                  </a:solidFill>
                  <a:latin typeface="Lucida Sans"/>
                  <a:cs typeface="Lucida Sans"/>
                </a:rPr>
                <a:t>v</a:t>
              </a:r>
              <a:r>
                <a:rPr sz="1428" spc="-31" dirty="0">
                  <a:solidFill>
                    <a:srgbClr val="404040"/>
                  </a:solidFill>
                  <a:latin typeface="Lucida Sans"/>
                  <a:cs typeface="Lucida Sans"/>
                </a:rPr>
                <a:t>3</a:t>
              </a:r>
              <a:endParaRPr sz="1428">
                <a:latin typeface="Lucida Sans"/>
                <a:cs typeface="Lucida Sans"/>
              </a:endParaRPr>
            </a:p>
          </p:txBody>
        </p:sp>
        <p:sp>
          <p:nvSpPr>
            <p:cNvPr id="6" name="object 6"/>
            <p:cNvSpPr txBox="1"/>
            <p:nvPr/>
          </p:nvSpPr>
          <p:spPr>
            <a:xfrm>
              <a:off x="3958010" y="3781507"/>
              <a:ext cx="1579245" cy="219740"/>
            </a:xfrm>
            <a:prstGeom prst="rect">
              <a:avLst/>
            </a:prstGeom>
            <a:solidFill>
              <a:srgbClr val="F2F2F2"/>
            </a:solidFill>
            <a:ln w="4233">
              <a:solidFill>
                <a:srgbClr val="404040"/>
              </a:solidFill>
            </a:ln>
          </p:spPr>
          <p:txBody>
            <a:bodyPr vert="horz" wrap="square" lIns="0" tIns="0" rIns="0" bIns="0" rtlCol="0">
              <a:spAutoFit/>
            </a:bodyPr>
            <a:lstStyle/>
            <a:p>
              <a:pPr marL="233797"/>
              <a:r>
                <a:rPr sz="1428" spc="158" dirty="0">
                  <a:solidFill>
                    <a:srgbClr val="404040"/>
                  </a:solidFill>
                  <a:latin typeface="Lucida Sans"/>
                  <a:cs typeface="Lucida Sans"/>
                </a:rPr>
                <a:t>W</a:t>
              </a:r>
              <a:r>
                <a:rPr sz="1428" spc="163" dirty="0">
                  <a:solidFill>
                    <a:srgbClr val="404040"/>
                  </a:solidFill>
                  <a:latin typeface="Lucida Sans"/>
                  <a:cs typeface="Lucida Sans"/>
                </a:rPr>
                <a:t>e</a:t>
              </a:r>
              <a:r>
                <a:rPr sz="1428" spc="51" dirty="0">
                  <a:solidFill>
                    <a:srgbClr val="404040"/>
                  </a:solidFill>
                  <a:latin typeface="Lucida Sans"/>
                  <a:cs typeface="Lucida Sans"/>
                </a:rPr>
                <a:t>b</a:t>
              </a:r>
              <a:r>
                <a:rPr sz="1428" spc="-20" dirty="0">
                  <a:solidFill>
                    <a:srgbClr val="404040"/>
                  </a:solidFill>
                  <a:latin typeface="Lucida Sans"/>
                  <a:cs typeface="Lucida Sans"/>
                </a:rPr>
                <a:t> </a:t>
              </a:r>
              <a:r>
                <a:rPr sz="1428" spc="127" dirty="0">
                  <a:solidFill>
                    <a:srgbClr val="404040"/>
                  </a:solidFill>
                  <a:latin typeface="Lucida Sans"/>
                  <a:cs typeface="Lucida Sans"/>
                </a:rPr>
                <a:t>A</a:t>
              </a:r>
              <a:r>
                <a:rPr sz="1428" spc="51" dirty="0">
                  <a:solidFill>
                    <a:srgbClr val="404040"/>
                  </a:solidFill>
                  <a:latin typeface="Lucida Sans"/>
                  <a:cs typeface="Lucida Sans"/>
                </a:rPr>
                <a:t>pp</a:t>
              </a:r>
              <a:r>
                <a:rPr sz="1428" spc="-20" dirty="0">
                  <a:solidFill>
                    <a:srgbClr val="404040"/>
                  </a:solidFill>
                  <a:latin typeface="Lucida Sans"/>
                  <a:cs typeface="Lucida Sans"/>
                </a:rPr>
                <a:t> </a:t>
              </a:r>
              <a:r>
                <a:rPr sz="1428" spc="102" dirty="0">
                  <a:solidFill>
                    <a:srgbClr val="404040"/>
                  </a:solidFill>
                  <a:latin typeface="Lucida Sans"/>
                  <a:cs typeface="Lucida Sans"/>
                </a:rPr>
                <a:t>v</a:t>
              </a:r>
              <a:r>
                <a:rPr sz="1428" spc="-41" dirty="0">
                  <a:solidFill>
                    <a:srgbClr val="404040"/>
                  </a:solidFill>
                  <a:latin typeface="Lucida Sans"/>
                  <a:cs typeface="Lucida Sans"/>
                </a:rPr>
                <a:t>2</a:t>
              </a:r>
              <a:endParaRPr sz="1428">
                <a:latin typeface="Lucida Sans"/>
                <a:cs typeface="Lucida Sans"/>
              </a:endParaRPr>
            </a:p>
          </p:txBody>
        </p:sp>
        <p:sp>
          <p:nvSpPr>
            <p:cNvPr id="7" name="object 7"/>
            <p:cNvSpPr txBox="1"/>
            <p:nvPr/>
          </p:nvSpPr>
          <p:spPr>
            <a:xfrm>
              <a:off x="3968617" y="4552688"/>
              <a:ext cx="1579245" cy="219740"/>
            </a:xfrm>
            <a:prstGeom prst="rect">
              <a:avLst/>
            </a:prstGeom>
            <a:solidFill>
              <a:srgbClr val="F2F2F2"/>
            </a:solidFill>
            <a:ln w="4233">
              <a:solidFill>
                <a:srgbClr val="404040"/>
              </a:solidFill>
            </a:ln>
          </p:spPr>
          <p:txBody>
            <a:bodyPr vert="horz" wrap="square" lIns="0" tIns="0" rIns="0" bIns="0" rtlCol="0">
              <a:spAutoFit/>
            </a:bodyPr>
            <a:lstStyle/>
            <a:p>
              <a:pPr marL="253874"/>
              <a:r>
                <a:rPr sz="1428" spc="158" dirty="0">
                  <a:solidFill>
                    <a:srgbClr val="404040"/>
                  </a:solidFill>
                  <a:latin typeface="Lucida Sans"/>
                  <a:cs typeface="Lucida Sans"/>
                </a:rPr>
                <a:t>W</a:t>
              </a:r>
              <a:r>
                <a:rPr sz="1428" spc="163" dirty="0">
                  <a:solidFill>
                    <a:srgbClr val="404040"/>
                  </a:solidFill>
                  <a:latin typeface="Lucida Sans"/>
                  <a:cs typeface="Lucida Sans"/>
                </a:rPr>
                <a:t>e</a:t>
              </a:r>
              <a:r>
                <a:rPr sz="1428" spc="51" dirty="0">
                  <a:solidFill>
                    <a:srgbClr val="404040"/>
                  </a:solidFill>
                  <a:latin typeface="Lucida Sans"/>
                  <a:cs typeface="Lucida Sans"/>
                </a:rPr>
                <a:t>b</a:t>
              </a:r>
              <a:r>
                <a:rPr sz="1428" spc="-20" dirty="0">
                  <a:solidFill>
                    <a:srgbClr val="404040"/>
                  </a:solidFill>
                  <a:latin typeface="Lucida Sans"/>
                  <a:cs typeface="Lucida Sans"/>
                </a:rPr>
                <a:t> </a:t>
              </a:r>
              <a:r>
                <a:rPr sz="1428" spc="127" dirty="0">
                  <a:solidFill>
                    <a:srgbClr val="404040"/>
                  </a:solidFill>
                  <a:latin typeface="Lucida Sans"/>
                  <a:cs typeface="Lucida Sans"/>
                </a:rPr>
                <a:t>A</a:t>
              </a:r>
              <a:r>
                <a:rPr sz="1428" spc="51" dirty="0">
                  <a:solidFill>
                    <a:srgbClr val="404040"/>
                  </a:solidFill>
                  <a:latin typeface="Lucida Sans"/>
                  <a:cs typeface="Lucida Sans"/>
                </a:rPr>
                <a:t>pp</a:t>
              </a:r>
              <a:r>
                <a:rPr sz="1428" spc="-20" dirty="0">
                  <a:solidFill>
                    <a:srgbClr val="404040"/>
                  </a:solidFill>
                  <a:latin typeface="Lucida Sans"/>
                  <a:cs typeface="Lucida Sans"/>
                </a:rPr>
                <a:t> </a:t>
              </a:r>
              <a:r>
                <a:rPr sz="1428" spc="102" dirty="0">
                  <a:solidFill>
                    <a:srgbClr val="404040"/>
                  </a:solidFill>
                  <a:latin typeface="Lucida Sans"/>
                  <a:cs typeface="Lucida Sans"/>
                </a:rPr>
                <a:t>v</a:t>
              </a:r>
              <a:r>
                <a:rPr sz="1428" spc="-347" dirty="0">
                  <a:solidFill>
                    <a:srgbClr val="404040"/>
                  </a:solidFill>
                  <a:latin typeface="Lucida Sans"/>
                  <a:cs typeface="Lucida Sans"/>
                </a:rPr>
                <a:t>1</a:t>
              </a:r>
              <a:endParaRPr sz="1428">
                <a:latin typeface="Lucida Sans"/>
                <a:cs typeface="Lucida Sans"/>
              </a:endParaRPr>
            </a:p>
          </p:txBody>
        </p:sp>
      </p:grpSp>
      <p:grpSp>
        <p:nvGrpSpPr>
          <p:cNvPr id="12" name="Group 11">
            <a:extLst>
              <a:ext uri="{FF2B5EF4-FFF2-40B4-BE49-F238E27FC236}">
                <a16:creationId xmlns:a16="http://schemas.microsoft.com/office/drawing/2014/main" id="{EDD5BA25-9277-4D30-BBDC-A1998340B5D9}"/>
              </a:ext>
            </a:extLst>
          </p:cNvPr>
          <p:cNvGrpSpPr/>
          <p:nvPr/>
        </p:nvGrpSpPr>
        <p:grpSpPr>
          <a:xfrm>
            <a:off x="6473801" y="2485092"/>
            <a:ext cx="2477228" cy="3137597"/>
            <a:chOff x="6346575" y="2436586"/>
            <a:chExt cx="2428875" cy="3076355"/>
          </a:xfrm>
        </p:grpSpPr>
        <p:sp>
          <p:nvSpPr>
            <p:cNvPr id="8" name="object 8"/>
            <p:cNvSpPr txBox="1"/>
            <p:nvPr/>
          </p:nvSpPr>
          <p:spPr>
            <a:xfrm>
              <a:off x="6346575" y="2436586"/>
              <a:ext cx="2428875" cy="3076355"/>
            </a:xfrm>
            <a:prstGeom prst="rect">
              <a:avLst/>
            </a:prstGeom>
            <a:ln w="19049">
              <a:solidFill>
                <a:srgbClr val="404040"/>
              </a:solidFill>
            </a:ln>
          </p:spPr>
          <p:txBody>
            <a:bodyPr vert="horz" wrap="square" lIns="0" tIns="0" rIns="0" bIns="0" rtlCol="0">
              <a:spAutoFit/>
            </a:bodyPr>
            <a:lstStyle/>
            <a:p>
              <a:pPr marL="646341"/>
              <a:r>
                <a:rPr sz="1428" spc="107" dirty="0">
                  <a:solidFill>
                    <a:srgbClr val="404040"/>
                  </a:solidFill>
                  <a:latin typeface="Lucida Sans"/>
                  <a:cs typeface="Lucida Sans"/>
                </a:rPr>
                <a:t>R</a:t>
              </a:r>
              <a:r>
                <a:rPr sz="1428" spc="61" dirty="0">
                  <a:solidFill>
                    <a:srgbClr val="404040"/>
                  </a:solidFill>
                  <a:latin typeface="Lucida Sans"/>
                  <a:cs typeface="Lucida Sans"/>
                </a:rPr>
                <a:t>e</a:t>
              </a:r>
              <a:r>
                <a:rPr sz="1428" spc="46" dirty="0">
                  <a:solidFill>
                    <a:srgbClr val="404040"/>
                  </a:solidFill>
                  <a:latin typeface="Lucida Sans"/>
                  <a:cs typeface="Lucida Sans"/>
                </a:rPr>
                <a:t>p</a:t>
              </a:r>
              <a:r>
                <a:rPr sz="1428" spc="66" dirty="0">
                  <a:solidFill>
                    <a:srgbClr val="404040"/>
                  </a:solidFill>
                  <a:latin typeface="Lucida Sans"/>
                  <a:cs typeface="Lucida Sans"/>
                </a:rPr>
                <a:t>o</a:t>
              </a:r>
              <a:r>
                <a:rPr sz="1428" spc="-15" dirty="0">
                  <a:solidFill>
                    <a:srgbClr val="404040"/>
                  </a:solidFill>
                  <a:latin typeface="Lucida Sans"/>
                  <a:cs typeface="Lucida Sans"/>
                </a:rPr>
                <a:t>si</a:t>
              </a:r>
              <a:r>
                <a:rPr sz="1428" spc="25" dirty="0">
                  <a:solidFill>
                    <a:srgbClr val="404040"/>
                  </a:solidFill>
                  <a:latin typeface="Lucida Sans"/>
                  <a:cs typeface="Lucida Sans"/>
                </a:rPr>
                <a:t>t</a:t>
              </a:r>
              <a:r>
                <a:rPr sz="1428" spc="66" dirty="0">
                  <a:solidFill>
                    <a:srgbClr val="404040"/>
                  </a:solidFill>
                  <a:latin typeface="Lucida Sans"/>
                  <a:cs typeface="Lucida Sans"/>
                </a:rPr>
                <a:t>o</a:t>
              </a:r>
              <a:r>
                <a:rPr sz="1428" spc="-5" dirty="0">
                  <a:solidFill>
                    <a:srgbClr val="404040"/>
                  </a:solidFill>
                  <a:latin typeface="Lucida Sans"/>
                  <a:cs typeface="Lucida Sans"/>
                </a:rPr>
                <a:t>r</a:t>
              </a:r>
              <a:r>
                <a:rPr sz="1428" spc="102" dirty="0">
                  <a:solidFill>
                    <a:srgbClr val="404040"/>
                  </a:solidFill>
                  <a:latin typeface="Lucida Sans"/>
                  <a:cs typeface="Lucida Sans"/>
                </a:rPr>
                <a:t>y</a:t>
              </a:r>
              <a:r>
                <a:rPr sz="1428" spc="-15" dirty="0">
                  <a:solidFill>
                    <a:srgbClr val="404040"/>
                  </a:solidFill>
                  <a:latin typeface="Lucida Sans"/>
                  <a:cs typeface="Lucida Sans"/>
                </a:rPr>
                <a:t> </a:t>
              </a:r>
              <a:r>
                <a:rPr sz="1428" spc="-41" dirty="0">
                  <a:solidFill>
                    <a:srgbClr val="404040"/>
                  </a:solidFill>
                  <a:latin typeface="Lucida Sans"/>
                  <a:cs typeface="Lucida Sans"/>
                </a:rPr>
                <a:t>2</a:t>
              </a:r>
              <a:endParaRPr lang="en-US" sz="1428" spc="-41" dirty="0">
                <a:solidFill>
                  <a:srgbClr val="404040"/>
                </a:solidFill>
                <a:latin typeface="Lucida Sans"/>
                <a:cs typeface="Lucida Sans"/>
              </a:endParaRPr>
            </a:p>
            <a:p>
              <a:pPr marL="646341"/>
              <a:endParaRPr lang="en-US" sz="1428" spc="-41" dirty="0">
                <a:solidFill>
                  <a:srgbClr val="404040"/>
                </a:solidFill>
                <a:latin typeface="Lucida Sans"/>
                <a:cs typeface="Lucida Sans"/>
              </a:endParaRPr>
            </a:p>
            <a:p>
              <a:pPr marL="646341"/>
              <a:endParaRPr lang="en-US" sz="1428" spc="-41" dirty="0">
                <a:solidFill>
                  <a:srgbClr val="404040"/>
                </a:solidFill>
                <a:latin typeface="Lucida Sans"/>
                <a:cs typeface="Lucida Sans"/>
              </a:endParaRPr>
            </a:p>
            <a:p>
              <a:pPr marL="646341"/>
              <a:endParaRPr lang="en-US" sz="1428" spc="-41" dirty="0">
                <a:solidFill>
                  <a:srgbClr val="404040"/>
                </a:solidFill>
                <a:latin typeface="Lucida Sans"/>
                <a:cs typeface="Lucida Sans"/>
              </a:endParaRPr>
            </a:p>
            <a:p>
              <a:pPr marL="646341"/>
              <a:endParaRPr lang="en-US" sz="1428" spc="-41" dirty="0">
                <a:solidFill>
                  <a:srgbClr val="404040"/>
                </a:solidFill>
                <a:latin typeface="Lucida Sans"/>
                <a:cs typeface="Lucida Sans"/>
              </a:endParaRPr>
            </a:p>
            <a:p>
              <a:pPr marL="646341"/>
              <a:endParaRPr lang="en-US" sz="1428" spc="-41" dirty="0">
                <a:solidFill>
                  <a:srgbClr val="404040"/>
                </a:solidFill>
                <a:latin typeface="Lucida Sans"/>
                <a:cs typeface="Lucida Sans"/>
              </a:endParaRPr>
            </a:p>
            <a:p>
              <a:pPr marL="646341"/>
              <a:endParaRPr lang="en-US" sz="1428" spc="-41" dirty="0">
                <a:solidFill>
                  <a:srgbClr val="404040"/>
                </a:solidFill>
                <a:latin typeface="Lucida Sans"/>
                <a:cs typeface="Lucida Sans"/>
              </a:endParaRPr>
            </a:p>
            <a:p>
              <a:pPr marL="646341"/>
              <a:endParaRPr lang="en-US" sz="1428" spc="-41" dirty="0">
                <a:solidFill>
                  <a:srgbClr val="404040"/>
                </a:solidFill>
                <a:latin typeface="Lucida Sans"/>
                <a:cs typeface="Lucida Sans"/>
              </a:endParaRPr>
            </a:p>
            <a:p>
              <a:pPr marL="646341"/>
              <a:endParaRPr lang="en-US" sz="1428" spc="-41" dirty="0">
                <a:solidFill>
                  <a:srgbClr val="404040"/>
                </a:solidFill>
                <a:latin typeface="Lucida Sans"/>
                <a:cs typeface="Lucida Sans"/>
              </a:endParaRPr>
            </a:p>
            <a:p>
              <a:pPr marL="646341"/>
              <a:endParaRPr lang="en-US" sz="1428" spc="-41" dirty="0">
                <a:solidFill>
                  <a:srgbClr val="404040"/>
                </a:solidFill>
                <a:latin typeface="Lucida Sans"/>
                <a:cs typeface="Lucida Sans"/>
              </a:endParaRPr>
            </a:p>
            <a:p>
              <a:pPr marL="646341"/>
              <a:endParaRPr lang="en-US" sz="1428" spc="-41" dirty="0">
                <a:solidFill>
                  <a:srgbClr val="404040"/>
                </a:solidFill>
                <a:latin typeface="Lucida Sans"/>
                <a:cs typeface="Lucida Sans"/>
              </a:endParaRPr>
            </a:p>
            <a:p>
              <a:pPr marL="646341"/>
              <a:endParaRPr lang="en-US" sz="1428" spc="-41" dirty="0">
                <a:solidFill>
                  <a:srgbClr val="404040"/>
                </a:solidFill>
                <a:latin typeface="Lucida Sans"/>
                <a:cs typeface="Lucida Sans"/>
              </a:endParaRPr>
            </a:p>
            <a:p>
              <a:pPr marL="646341"/>
              <a:endParaRPr lang="en-US" sz="1428" spc="-41" dirty="0">
                <a:solidFill>
                  <a:srgbClr val="404040"/>
                </a:solidFill>
                <a:latin typeface="Lucida Sans"/>
                <a:cs typeface="Lucida Sans"/>
              </a:endParaRPr>
            </a:p>
            <a:p>
              <a:pPr marL="646341"/>
              <a:endParaRPr sz="1428" dirty="0">
                <a:latin typeface="Lucida Sans"/>
                <a:cs typeface="Lucida Sans"/>
              </a:endParaRPr>
            </a:p>
          </p:txBody>
        </p:sp>
        <p:sp>
          <p:nvSpPr>
            <p:cNvPr id="9" name="object 9"/>
            <p:cNvSpPr txBox="1"/>
            <p:nvPr/>
          </p:nvSpPr>
          <p:spPr>
            <a:xfrm>
              <a:off x="6757263" y="3001838"/>
              <a:ext cx="1579245" cy="219740"/>
            </a:xfrm>
            <a:prstGeom prst="rect">
              <a:avLst/>
            </a:prstGeom>
            <a:solidFill>
              <a:srgbClr val="EBF4DC"/>
            </a:solidFill>
            <a:ln w="4233">
              <a:solidFill>
                <a:srgbClr val="404040"/>
              </a:solidFill>
            </a:ln>
          </p:spPr>
          <p:txBody>
            <a:bodyPr vert="horz" wrap="square" lIns="0" tIns="0" rIns="0" bIns="0" rtlCol="0">
              <a:spAutoFit/>
            </a:bodyPr>
            <a:lstStyle/>
            <a:p>
              <a:pPr marL="308275"/>
              <a:r>
                <a:rPr sz="1428" spc="143" dirty="0">
                  <a:solidFill>
                    <a:srgbClr val="404040"/>
                  </a:solidFill>
                  <a:latin typeface="Lucida Sans"/>
                  <a:cs typeface="Lucida Sans"/>
                </a:rPr>
                <a:t>D</a:t>
              </a:r>
              <a:r>
                <a:rPr sz="1428" spc="102" dirty="0">
                  <a:solidFill>
                    <a:srgbClr val="404040"/>
                  </a:solidFill>
                  <a:latin typeface="Lucida Sans"/>
                  <a:cs typeface="Lucida Sans"/>
                </a:rPr>
                <a:t>B</a:t>
              </a:r>
              <a:r>
                <a:rPr sz="1428" spc="-20" dirty="0">
                  <a:solidFill>
                    <a:srgbClr val="404040"/>
                  </a:solidFill>
                  <a:latin typeface="Lucida Sans"/>
                  <a:cs typeface="Lucida Sans"/>
                </a:rPr>
                <a:t> </a:t>
              </a:r>
              <a:r>
                <a:rPr sz="1428" spc="127" dirty="0">
                  <a:solidFill>
                    <a:srgbClr val="404040"/>
                  </a:solidFill>
                  <a:latin typeface="Lucida Sans"/>
                  <a:cs typeface="Lucida Sans"/>
                </a:rPr>
                <a:t>A</a:t>
              </a:r>
              <a:r>
                <a:rPr sz="1428" spc="46" dirty="0">
                  <a:solidFill>
                    <a:srgbClr val="404040"/>
                  </a:solidFill>
                  <a:latin typeface="Lucida Sans"/>
                  <a:cs typeface="Lucida Sans"/>
                </a:rPr>
                <a:t>p</a:t>
              </a:r>
              <a:r>
                <a:rPr sz="1428" spc="51" dirty="0">
                  <a:solidFill>
                    <a:srgbClr val="404040"/>
                  </a:solidFill>
                  <a:latin typeface="Lucida Sans"/>
                  <a:cs typeface="Lucida Sans"/>
                </a:rPr>
                <a:t>p</a:t>
              </a:r>
              <a:r>
                <a:rPr sz="1428" spc="-20" dirty="0">
                  <a:solidFill>
                    <a:srgbClr val="404040"/>
                  </a:solidFill>
                  <a:latin typeface="Lucida Sans"/>
                  <a:cs typeface="Lucida Sans"/>
                </a:rPr>
                <a:t> </a:t>
              </a:r>
              <a:r>
                <a:rPr sz="1428" spc="102" dirty="0">
                  <a:solidFill>
                    <a:srgbClr val="404040"/>
                  </a:solidFill>
                  <a:latin typeface="Lucida Sans"/>
                  <a:cs typeface="Lucida Sans"/>
                </a:rPr>
                <a:t>v</a:t>
              </a:r>
              <a:r>
                <a:rPr sz="1428" spc="-41" dirty="0">
                  <a:solidFill>
                    <a:srgbClr val="404040"/>
                  </a:solidFill>
                  <a:latin typeface="Lucida Sans"/>
                  <a:cs typeface="Lucida Sans"/>
                </a:rPr>
                <a:t>2</a:t>
              </a:r>
              <a:endParaRPr sz="1428">
                <a:latin typeface="Lucida Sans"/>
                <a:cs typeface="Lucida Sans"/>
              </a:endParaRPr>
            </a:p>
          </p:txBody>
        </p:sp>
        <p:sp>
          <p:nvSpPr>
            <p:cNvPr id="10" name="object 10"/>
            <p:cNvSpPr txBox="1"/>
            <p:nvPr/>
          </p:nvSpPr>
          <p:spPr>
            <a:xfrm>
              <a:off x="6746626" y="3781507"/>
              <a:ext cx="1579245" cy="219740"/>
            </a:xfrm>
            <a:prstGeom prst="rect">
              <a:avLst/>
            </a:prstGeom>
            <a:solidFill>
              <a:srgbClr val="F2F2F2"/>
            </a:solidFill>
            <a:ln w="4233">
              <a:solidFill>
                <a:srgbClr val="404040"/>
              </a:solidFill>
            </a:ln>
          </p:spPr>
          <p:txBody>
            <a:bodyPr vert="horz" wrap="square" lIns="0" tIns="0" rIns="0" bIns="0" rtlCol="0">
              <a:spAutoFit/>
            </a:bodyPr>
            <a:lstStyle/>
            <a:p>
              <a:pPr marL="328352"/>
              <a:r>
                <a:rPr sz="1428" spc="143" dirty="0">
                  <a:solidFill>
                    <a:srgbClr val="404040"/>
                  </a:solidFill>
                  <a:latin typeface="Lucida Sans"/>
                  <a:cs typeface="Lucida Sans"/>
                </a:rPr>
                <a:t>D</a:t>
              </a:r>
              <a:r>
                <a:rPr sz="1428" spc="102" dirty="0">
                  <a:solidFill>
                    <a:srgbClr val="404040"/>
                  </a:solidFill>
                  <a:latin typeface="Lucida Sans"/>
                  <a:cs typeface="Lucida Sans"/>
                </a:rPr>
                <a:t>B</a:t>
              </a:r>
              <a:r>
                <a:rPr sz="1428" spc="-20" dirty="0">
                  <a:solidFill>
                    <a:srgbClr val="404040"/>
                  </a:solidFill>
                  <a:latin typeface="Lucida Sans"/>
                  <a:cs typeface="Lucida Sans"/>
                </a:rPr>
                <a:t> </a:t>
              </a:r>
              <a:r>
                <a:rPr sz="1428" spc="127" dirty="0">
                  <a:solidFill>
                    <a:srgbClr val="404040"/>
                  </a:solidFill>
                  <a:latin typeface="Lucida Sans"/>
                  <a:cs typeface="Lucida Sans"/>
                </a:rPr>
                <a:t>A</a:t>
              </a:r>
              <a:r>
                <a:rPr sz="1428" spc="46" dirty="0">
                  <a:solidFill>
                    <a:srgbClr val="404040"/>
                  </a:solidFill>
                  <a:latin typeface="Lucida Sans"/>
                  <a:cs typeface="Lucida Sans"/>
                </a:rPr>
                <a:t>p</a:t>
              </a:r>
              <a:r>
                <a:rPr sz="1428" spc="51" dirty="0">
                  <a:solidFill>
                    <a:srgbClr val="404040"/>
                  </a:solidFill>
                  <a:latin typeface="Lucida Sans"/>
                  <a:cs typeface="Lucida Sans"/>
                </a:rPr>
                <a:t>p</a:t>
              </a:r>
              <a:r>
                <a:rPr sz="1428" spc="-20" dirty="0">
                  <a:solidFill>
                    <a:srgbClr val="404040"/>
                  </a:solidFill>
                  <a:latin typeface="Lucida Sans"/>
                  <a:cs typeface="Lucida Sans"/>
                </a:rPr>
                <a:t> </a:t>
              </a:r>
              <a:r>
                <a:rPr sz="1428" spc="102" dirty="0">
                  <a:solidFill>
                    <a:srgbClr val="404040"/>
                  </a:solidFill>
                  <a:latin typeface="Lucida Sans"/>
                  <a:cs typeface="Lucida Sans"/>
                </a:rPr>
                <a:t>v</a:t>
              </a:r>
              <a:r>
                <a:rPr sz="1428" spc="-347" dirty="0">
                  <a:solidFill>
                    <a:srgbClr val="404040"/>
                  </a:solidFill>
                  <a:latin typeface="Lucida Sans"/>
                  <a:cs typeface="Lucida Sans"/>
                </a:rPr>
                <a:t>1</a:t>
              </a:r>
              <a:endParaRPr sz="1428">
                <a:latin typeface="Lucida Sans"/>
                <a:cs typeface="Lucida Sans"/>
              </a:endParaRPr>
            </a:p>
          </p:txBody>
        </p:sp>
      </p:grpSp>
      <p:sp>
        <p:nvSpPr>
          <p:cNvPr id="15" name="Title 1">
            <a:extLst>
              <a:ext uri="{FF2B5EF4-FFF2-40B4-BE49-F238E27FC236}">
                <a16:creationId xmlns:a16="http://schemas.microsoft.com/office/drawing/2014/main" id="{3AC694E3-1DDC-426D-887C-D97BA9C1474F}"/>
              </a:ext>
            </a:extLst>
          </p:cNvPr>
          <p:cNvSpPr>
            <a:spLocks noGrp="1"/>
          </p:cNvSpPr>
          <p:nvPr>
            <p:ph type="title"/>
          </p:nvPr>
        </p:nvSpPr>
        <p:spPr>
          <a:xfrm>
            <a:off x="274642" y="295276"/>
            <a:ext cx="11889564" cy="917575"/>
          </a:xfrm>
        </p:spPr>
        <p:txBody>
          <a:bodyPr/>
          <a:lstStyle/>
          <a:p>
            <a:r>
              <a:rPr lang="en-US" sz="4801" dirty="0">
                <a:solidFill>
                  <a:schemeClr val="accent3"/>
                </a:solidFill>
                <a:latin typeface="+mj-lt"/>
                <a:cs typeface="Segoe UI" pitchFamily="34" charset="0"/>
              </a:rPr>
              <a:t>Docker Platform (Cont.)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Docker Platform (Cont.)</a:t>
            </a:r>
            <a:endParaRPr lang="en-US" sz="4001">
              <a:solidFill>
                <a:schemeClr val="accent3"/>
              </a:solidFill>
            </a:endParaRPr>
          </a:p>
        </p:txBody>
      </p:sp>
      <p:sp>
        <p:nvSpPr>
          <p:cNvPr id="5" name="TextBox 4"/>
          <p:cNvSpPr txBox="1"/>
          <p:nvPr/>
        </p:nvSpPr>
        <p:spPr>
          <a:xfrm>
            <a:off x="190445" y="935966"/>
            <a:ext cx="7862692" cy="5471997"/>
          </a:xfrm>
          <a:prstGeom prst="rect">
            <a:avLst/>
          </a:prstGeom>
          <a:noFill/>
        </p:spPr>
        <p:txBody>
          <a:bodyPr wrap="square" lIns="186521" tIns="149218" rIns="186521" bIns="149218" rtlCol="0" anchor="t">
            <a:spAutoFit/>
          </a:bodyPr>
          <a:lstStyle/>
          <a:p>
            <a:pPr marL="349194" indent="-349194" algn="just" defTabSz="932453">
              <a:buFont typeface="Arial" panose="020B0604020202020204" pitchFamily="34" charset="0"/>
              <a:buChar char="•"/>
              <a:defRPr/>
            </a:pPr>
            <a:r>
              <a:rPr lang="en-US" sz="2400" b="1" kern="0" dirty="0">
                <a:latin typeface="+mj-lt"/>
              </a:rPr>
              <a:t>Docker Client</a:t>
            </a:r>
            <a:endParaRPr lang="en-US" sz="1799" dirty="0"/>
          </a:p>
          <a:p>
            <a:pPr marL="824734" lvl="1" indent="-349194" algn="just" defTabSz="932453">
              <a:buFont typeface="Arial" panose="020B0604020202020204" pitchFamily="34" charset="0"/>
              <a:buChar char="•"/>
              <a:defRPr/>
            </a:pPr>
            <a:r>
              <a:rPr lang="en-US" sz="2400" kern="0" dirty="0">
                <a:latin typeface="+mj-lt"/>
              </a:rPr>
              <a:t>Takes user inputs and sends them to the Daemon.</a:t>
            </a:r>
            <a:endParaRPr lang="en-US" sz="2400" dirty="0">
              <a:latin typeface="+mj-lt"/>
              <a:cs typeface="Segoe UI Light"/>
            </a:endParaRPr>
          </a:p>
          <a:p>
            <a:pPr marL="824734" lvl="1" indent="-349194" algn="just" defTabSz="932453">
              <a:buFont typeface="Arial" panose="020B0604020202020204" pitchFamily="34" charset="0"/>
              <a:buChar char="•"/>
              <a:defRPr/>
            </a:pPr>
            <a:r>
              <a:rPr lang="en-US" sz="2400" kern="0" dirty="0">
                <a:latin typeface="+mj-lt"/>
              </a:rPr>
              <a:t>Client and Daemon can run on the same host or on different hosts.</a:t>
            </a:r>
            <a:endParaRPr lang="en-US" sz="2400" dirty="0">
              <a:latin typeface="+mj-lt"/>
              <a:cs typeface="Segoe UI Light"/>
            </a:endParaRPr>
          </a:p>
          <a:p>
            <a:pPr marL="349194" indent="-349194" algn="just" defTabSz="932453">
              <a:buFont typeface="Arial" panose="020B0604020202020204" pitchFamily="34" charset="0"/>
              <a:buChar char="•"/>
              <a:defRPr/>
            </a:pPr>
            <a:endParaRPr lang="en-US" sz="2400" dirty="0">
              <a:latin typeface="+mj-lt"/>
              <a:cs typeface="Segoe UI Light"/>
            </a:endParaRPr>
          </a:p>
          <a:p>
            <a:pPr marL="349194" indent="-349194" algn="just" defTabSz="932453">
              <a:buFont typeface="Arial" panose="020B0604020202020204" pitchFamily="34" charset="0"/>
              <a:buChar char="•"/>
              <a:defRPr/>
            </a:pPr>
            <a:r>
              <a:rPr lang="en-US" sz="2400" b="1" kern="0" dirty="0">
                <a:latin typeface="+mj-lt"/>
              </a:rPr>
              <a:t>Docker Images</a:t>
            </a:r>
            <a:endParaRPr lang="en-US" sz="2400" b="1" dirty="0">
              <a:latin typeface="+mj-lt"/>
              <a:cs typeface="Segoe UI Light"/>
            </a:endParaRPr>
          </a:p>
          <a:p>
            <a:pPr marL="824734" lvl="1" indent="-349194" algn="just" defTabSz="932453">
              <a:buFont typeface="Arial" panose="020B0604020202020204" pitchFamily="34" charset="0"/>
              <a:buChar char="•"/>
              <a:defRPr/>
            </a:pPr>
            <a:r>
              <a:rPr lang="en-US" sz="2400" kern="0" dirty="0">
                <a:latin typeface="+mj-lt"/>
              </a:rPr>
              <a:t>Read-only template used to create containers</a:t>
            </a:r>
            <a:r>
              <a:rPr lang="en-US" sz="2400" dirty="0">
                <a:latin typeface="+mj-lt"/>
                <a:cs typeface="Segoe UI Light"/>
              </a:rPr>
              <a:t>.</a:t>
            </a:r>
          </a:p>
          <a:p>
            <a:pPr marL="824734" lvl="1" indent="-349194" algn="just" defTabSz="932453">
              <a:buFont typeface="Arial" panose="020B0604020202020204" pitchFamily="34" charset="0"/>
              <a:buChar char="•"/>
              <a:defRPr/>
            </a:pPr>
            <a:r>
              <a:rPr lang="en-US" sz="2400" kern="0" dirty="0">
                <a:latin typeface="+mj-lt"/>
              </a:rPr>
              <a:t>Contains a set of instructions for creating the containers.</a:t>
            </a:r>
            <a:endParaRPr lang="en-US" sz="2400" dirty="0">
              <a:latin typeface="+mj-lt"/>
              <a:cs typeface="Segoe UI Light"/>
            </a:endParaRPr>
          </a:p>
          <a:p>
            <a:pPr marL="349194" indent="-349194" algn="just" defTabSz="932453">
              <a:buFont typeface="Arial" panose="020B0604020202020204" pitchFamily="34" charset="0"/>
              <a:buChar char="•"/>
              <a:defRPr/>
            </a:pPr>
            <a:endParaRPr lang="en-US" sz="2400" dirty="0">
              <a:latin typeface="+mj-lt"/>
              <a:cs typeface="Segoe UI Light"/>
            </a:endParaRPr>
          </a:p>
          <a:p>
            <a:pPr marL="349194" indent="-349194" algn="just" defTabSz="932453">
              <a:buFont typeface="Arial" panose="020B0604020202020204" pitchFamily="34" charset="0"/>
              <a:buChar char="•"/>
              <a:defRPr/>
            </a:pPr>
            <a:r>
              <a:rPr lang="en-US" sz="2400" b="1" kern="0" dirty="0">
                <a:latin typeface="+mj-lt"/>
              </a:rPr>
              <a:t>Docker Containers</a:t>
            </a:r>
            <a:endParaRPr lang="en-US" sz="2400" b="1" dirty="0">
              <a:latin typeface="+mj-lt"/>
              <a:cs typeface="Segoe UI Light"/>
            </a:endParaRPr>
          </a:p>
          <a:p>
            <a:pPr marL="824734" lvl="1" indent="-349194" algn="just" defTabSz="932453">
              <a:buFont typeface="Arial" panose="020B0604020202020204" pitchFamily="34" charset="0"/>
              <a:buChar char="•"/>
              <a:defRPr/>
            </a:pPr>
            <a:r>
              <a:rPr lang="en-US" sz="2400" kern="0" dirty="0">
                <a:latin typeface="+mj-lt"/>
              </a:rPr>
              <a:t>Isolated application platform </a:t>
            </a:r>
            <a:r>
              <a:rPr lang="en-US" sz="2400" u="sng" kern="0" dirty="0">
                <a:latin typeface="+mj-lt"/>
              </a:rPr>
              <a:t>based on one or more images</a:t>
            </a:r>
            <a:r>
              <a:rPr lang="en-US" sz="2400" kern="0" dirty="0">
                <a:latin typeface="+mj-lt"/>
              </a:rPr>
              <a:t>.</a:t>
            </a:r>
            <a:endParaRPr lang="en-US" sz="2400" dirty="0">
              <a:latin typeface="+mj-lt"/>
              <a:cs typeface="Segoe UI Light"/>
            </a:endParaRPr>
          </a:p>
          <a:p>
            <a:pPr marL="824734" lvl="1" indent="-349194" algn="just" defTabSz="932453">
              <a:buFont typeface="Arial" panose="020B0604020202020204" pitchFamily="34" charset="0"/>
              <a:buChar char="•"/>
              <a:defRPr/>
            </a:pPr>
            <a:r>
              <a:rPr lang="en-US" sz="2400" kern="0" dirty="0">
                <a:latin typeface="+mj-lt"/>
              </a:rPr>
              <a:t>Contains everything needed to run your application</a:t>
            </a:r>
            <a:r>
              <a:rPr lang="en-US" sz="2400" dirty="0">
                <a:latin typeface="+mj-lt"/>
                <a:cs typeface="Segoe UI Light"/>
              </a:rPr>
              <a:t>.</a:t>
            </a:r>
          </a:p>
        </p:txBody>
      </p:sp>
      <p:pic>
        <p:nvPicPr>
          <p:cNvPr id="7" name="Picture 6"/>
          <p:cNvPicPr>
            <a:picLocks noChangeAspect="1"/>
          </p:cNvPicPr>
          <p:nvPr/>
        </p:nvPicPr>
        <p:blipFill>
          <a:blip r:embed="rId3"/>
          <a:stretch>
            <a:fillRect/>
          </a:stretch>
        </p:blipFill>
        <p:spPr>
          <a:xfrm>
            <a:off x="8053137" y="2201863"/>
            <a:ext cx="4170958" cy="2995779"/>
          </a:xfrm>
          <a:prstGeom prst="rect">
            <a:avLst/>
          </a:prstGeom>
        </p:spPr>
      </p:pic>
    </p:spTree>
    <p:extLst>
      <p:ext uri="{BB962C8B-B14F-4D97-AF65-F5344CB8AC3E}">
        <p14:creationId xmlns:p14="http://schemas.microsoft.com/office/powerpoint/2010/main" val="2330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Quick Question?</a:t>
            </a:r>
            <a:endParaRPr lang="en-US" sz="4001">
              <a:solidFill>
                <a:schemeClr val="accent3"/>
              </a:solidFill>
            </a:endParaRPr>
          </a:p>
        </p:txBody>
      </p:sp>
      <p:sp>
        <p:nvSpPr>
          <p:cNvPr id="4" name="Text Placeholder 3"/>
          <p:cNvSpPr>
            <a:spLocks noGrp="1"/>
          </p:cNvSpPr>
          <p:nvPr>
            <p:ph type="body" sz="quarter" idx="10"/>
          </p:nvPr>
        </p:nvSpPr>
        <p:spPr>
          <a:xfrm>
            <a:off x="274638" y="1212853"/>
            <a:ext cx="11887201" cy="2290158"/>
          </a:xfrm>
        </p:spPr>
        <p:txBody>
          <a:bodyPr vert="horz" wrap="square" lIns="146303" tIns="91441" rIns="146303" bIns="91441" rtlCol="0" anchor="t">
            <a:spAutoFit/>
          </a:bodyPr>
          <a:lstStyle/>
          <a:p>
            <a:pPr marL="0" indent="0">
              <a:buNone/>
            </a:pPr>
            <a:r>
              <a:rPr lang="en-US"/>
              <a:t>How fast you can launch a fully functional WordPress blog engine?</a:t>
            </a:r>
          </a:p>
          <a:p>
            <a:pPr marL="0" indent="0">
              <a:buNone/>
            </a:pPr>
            <a:r>
              <a:rPr lang="en-US"/>
              <a:t>How about multiple WordPress blog engines running side by side on same host?</a:t>
            </a:r>
            <a:endParaRPr lang="en-US">
              <a:cs typeface="Segoe UI Light"/>
            </a:endParaRPr>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5238" y="3802062"/>
            <a:ext cx="7620002" cy="221769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528551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l="20120" r="20120"/>
          <a:stretch>
            <a:fillRect/>
          </a:stretch>
        </p:blipFill>
        <p:spPr/>
      </p:pic>
      <p:sp>
        <p:nvSpPr>
          <p:cNvPr id="6" name="Title 1"/>
          <p:cNvSpPr>
            <a:spLocks noGrp="1"/>
          </p:cNvSpPr>
          <p:nvPr>
            <p:ph type="title"/>
          </p:nvPr>
        </p:nvSpPr>
        <p:spPr>
          <a:xfrm>
            <a:off x="37645" y="296863"/>
            <a:ext cx="5867399" cy="2179443"/>
          </a:xfrm>
        </p:spPr>
        <p:txBody>
          <a:bodyPr/>
          <a:lstStyle/>
          <a:p>
            <a:r>
              <a:rPr lang="en-US" sz="4801"/>
              <a:t>Demonstration: Running Docker Containers</a:t>
            </a:r>
            <a:endParaRPr lang="en-US" sz="4801">
              <a:solidFill>
                <a:schemeClr val="accent3"/>
              </a:solidFill>
            </a:endParaRPr>
          </a:p>
        </p:txBody>
      </p:sp>
      <p:sp>
        <p:nvSpPr>
          <p:cNvPr id="7" name="Title 1"/>
          <p:cNvSpPr txBox="1">
            <a:spLocks/>
          </p:cNvSpPr>
          <p:nvPr/>
        </p:nvSpPr>
        <p:spPr>
          <a:xfrm>
            <a:off x="228145" y="3268663"/>
            <a:ext cx="5486399" cy="2677658"/>
          </a:xfrm>
          <a:prstGeom prst="rect">
            <a:avLst/>
          </a:prstGeom>
        </p:spPr>
        <p:txBody>
          <a:bodyPr vert="horz" wrap="square" lIns="146303" tIns="91441" rIns="146303" bIns="91441"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a:solidFill>
                  <a:schemeClr val="tx1"/>
                </a:solidFill>
              </a:rPr>
              <a:t>Launch a single WordPress Container</a:t>
            </a:r>
          </a:p>
          <a:p>
            <a:endParaRPr lang="en-US" sz="3600">
              <a:solidFill>
                <a:schemeClr val="tx1"/>
              </a:solidFill>
            </a:endParaRPr>
          </a:p>
          <a:p>
            <a:r>
              <a:rPr lang="en-US" sz="3600">
                <a:solidFill>
                  <a:schemeClr val="tx1"/>
                </a:solidFill>
              </a:rPr>
              <a:t>Running multiple WordPress Containers side by side</a:t>
            </a:r>
          </a:p>
        </p:txBody>
      </p:sp>
    </p:spTree>
    <p:extLst>
      <p:ext uri="{BB962C8B-B14F-4D97-AF65-F5344CB8AC3E}">
        <p14:creationId xmlns:p14="http://schemas.microsoft.com/office/powerpoint/2010/main" val="163990980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Docker In Action </a:t>
            </a:r>
            <a:endParaRPr lang="en-US" sz="4001">
              <a:solidFill>
                <a:schemeClr val="accent3"/>
              </a:solidFill>
            </a:endParaRPr>
          </a:p>
        </p:txBody>
      </p:sp>
      <p:grpSp>
        <p:nvGrpSpPr>
          <p:cNvPr id="5" name="Group 4"/>
          <p:cNvGrpSpPr/>
          <p:nvPr/>
        </p:nvGrpSpPr>
        <p:grpSpPr>
          <a:xfrm>
            <a:off x="4179278" y="2215524"/>
            <a:ext cx="3593978" cy="3147499"/>
            <a:chOff x="4156030" y="3448050"/>
            <a:chExt cx="2566671" cy="2250456"/>
          </a:xfrm>
        </p:grpSpPr>
        <p:sp>
          <p:nvSpPr>
            <p:cNvPr id="6" name="Rectangle 5"/>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95">
                <a:defRPr/>
              </a:pPr>
              <a:endParaRPr lang="en-US" sz="2448" kern="0">
                <a:solidFill>
                  <a:schemeClr val="bg1"/>
                </a:solidFill>
              </a:endParaRPr>
            </a:p>
          </p:txBody>
        </p:sp>
        <p:sp>
          <p:nvSpPr>
            <p:cNvPr id="7" name="Flowchart: Alternate Process 5"/>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3295">
                <a:defRPr/>
              </a:pPr>
              <a:r>
                <a:rPr lang="en-US" sz="1495" b="1" kern="0">
                  <a:solidFill>
                    <a:schemeClr val="bg1"/>
                  </a:solidFill>
                  <a:latin typeface="Lucida Console" panose="020B0609040504020204" pitchFamily="49" charset="0"/>
                </a:rPr>
                <a:t>DOCKER_HOST</a:t>
              </a:r>
            </a:p>
          </p:txBody>
        </p:sp>
      </p:grpSp>
      <p:grpSp>
        <p:nvGrpSpPr>
          <p:cNvPr id="8" name="Group 7"/>
          <p:cNvGrpSpPr/>
          <p:nvPr/>
        </p:nvGrpSpPr>
        <p:grpSpPr>
          <a:xfrm>
            <a:off x="6086526" y="2875532"/>
            <a:ext cx="1544326" cy="2306797"/>
            <a:chOff x="7441366" y="1793260"/>
            <a:chExt cx="1135637" cy="1696328"/>
          </a:xfrm>
        </p:grpSpPr>
        <p:sp>
          <p:nvSpPr>
            <p:cNvPr id="9" name="Rectangle 8"/>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95">
                <a:defRPr/>
              </a:pPr>
              <a:endParaRPr lang="en-US" sz="2448" kern="0">
                <a:solidFill>
                  <a:schemeClr val="bg1"/>
                </a:solidFill>
              </a:endParaRPr>
            </a:p>
          </p:txBody>
        </p:sp>
        <p:sp>
          <p:nvSpPr>
            <p:cNvPr id="10" name="Flowchart: Alternate Process 8"/>
            <p:cNvSpPr/>
            <p:nvPr/>
          </p:nvSpPr>
          <p:spPr>
            <a:xfrm>
              <a:off x="7441366" y="1793260"/>
              <a:ext cx="1011255"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3295">
                <a:defRPr/>
              </a:pPr>
              <a:r>
                <a:rPr lang="en-US" sz="1495" b="1" kern="0">
                  <a:solidFill>
                    <a:schemeClr val="bg1"/>
                  </a:solidFill>
                </a:rPr>
                <a:t>Images Cache</a:t>
              </a:r>
            </a:p>
          </p:txBody>
        </p:sp>
      </p:grpSp>
      <p:sp>
        <p:nvSpPr>
          <p:cNvPr id="11" name="Rectangle 10"/>
          <p:cNvSpPr/>
          <p:nvPr/>
        </p:nvSpPr>
        <p:spPr>
          <a:xfrm>
            <a:off x="6608346" y="3331629"/>
            <a:ext cx="568408" cy="568408"/>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95">
              <a:defRPr/>
            </a:pPr>
            <a:endParaRPr lang="en-US" sz="2448" kern="0">
              <a:solidFill>
                <a:schemeClr val="bg1"/>
              </a:solidFill>
            </a:endParaRPr>
          </a:p>
        </p:txBody>
      </p:sp>
      <p:grpSp>
        <p:nvGrpSpPr>
          <p:cNvPr id="12" name="Group 11"/>
          <p:cNvGrpSpPr/>
          <p:nvPr/>
        </p:nvGrpSpPr>
        <p:grpSpPr>
          <a:xfrm>
            <a:off x="4330335" y="2875532"/>
            <a:ext cx="1544326" cy="2306797"/>
            <a:chOff x="6172291" y="1793260"/>
            <a:chExt cx="1135636" cy="1696328"/>
          </a:xfrm>
        </p:grpSpPr>
        <p:sp>
          <p:nvSpPr>
            <p:cNvPr id="13" name="Rectangle 12"/>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95">
                <a:defRPr/>
              </a:pPr>
              <a:endParaRPr lang="en-US" sz="2448" kern="0">
                <a:solidFill>
                  <a:schemeClr val="bg1"/>
                </a:solidFill>
              </a:endParaRPr>
            </a:p>
          </p:txBody>
        </p:sp>
        <p:sp>
          <p:nvSpPr>
            <p:cNvPr id="14" name="Flowchart: Alternate Process 11"/>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3295">
                <a:defRPr/>
              </a:pPr>
              <a:r>
                <a:rPr lang="en-US" sz="1495" b="1" kern="0">
                  <a:solidFill>
                    <a:schemeClr val="bg1"/>
                  </a:solidFill>
                </a:rPr>
                <a:t>Containers</a:t>
              </a:r>
            </a:p>
          </p:txBody>
        </p:sp>
      </p:grpSp>
      <p:grpSp>
        <p:nvGrpSpPr>
          <p:cNvPr id="15" name="Group 14"/>
          <p:cNvGrpSpPr/>
          <p:nvPr/>
        </p:nvGrpSpPr>
        <p:grpSpPr>
          <a:xfrm>
            <a:off x="8083446" y="1949165"/>
            <a:ext cx="3441098" cy="2383904"/>
            <a:chOff x="288952" y="329375"/>
            <a:chExt cx="2530448" cy="1753030"/>
          </a:xfrm>
        </p:grpSpPr>
        <p:sp>
          <p:nvSpPr>
            <p:cNvPr id="16" name="Rectangle 15"/>
            <p:cNvSpPr/>
            <p:nvPr/>
          </p:nvSpPr>
          <p:spPr>
            <a:xfrm>
              <a:off x="304800" y="634605"/>
              <a:ext cx="2514600"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95">
                <a:defRPr/>
              </a:pPr>
              <a:endParaRPr lang="en-US" sz="2448" kern="0">
                <a:solidFill>
                  <a:schemeClr val="bg1"/>
                </a:solidFill>
              </a:endParaRPr>
            </a:p>
          </p:txBody>
        </p:sp>
        <p:sp>
          <p:nvSpPr>
            <p:cNvPr id="17" name="Flowchart: Alternate Process 20"/>
            <p:cNvSpPr/>
            <p:nvPr/>
          </p:nvSpPr>
          <p:spPr>
            <a:xfrm>
              <a:off x="288952" y="525388"/>
              <a:ext cx="804347" cy="241652"/>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3295">
                <a:defRPr/>
              </a:pPr>
              <a:r>
                <a:rPr lang="en-US" sz="1495" b="1" kern="0">
                  <a:solidFill>
                    <a:schemeClr val="bg1"/>
                  </a:solidFill>
                </a:rPr>
                <a:t>Registry</a:t>
              </a:r>
            </a:p>
          </p:txBody>
        </p:sp>
        <p:pic>
          <p:nvPicPr>
            <p:cNvPr id="18"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97191"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19" name="Group 18"/>
          <p:cNvGrpSpPr/>
          <p:nvPr/>
        </p:nvGrpSpPr>
        <p:grpSpPr>
          <a:xfrm>
            <a:off x="10669162" y="3015279"/>
            <a:ext cx="557233" cy="1135603"/>
            <a:chOff x="2190384" y="1113353"/>
            <a:chExt cx="409767" cy="835078"/>
          </a:xfrm>
        </p:grpSpPr>
        <p:pic>
          <p:nvPicPr>
            <p:cNvPr id="20" name="Picture 12" descr="https://hub.docker.com/public/images/official/ngin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0384" y="111335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4" descr="https://hub.docker.com/public/images/official/busybox.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0384" y="153866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p:cNvGrpSpPr/>
          <p:nvPr/>
        </p:nvGrpSpPr>
        <p:grpSpPr>
          <a:xfrm>
            <a:off x="8273127" y="3015279"/>
            <a:ext cx="557233" cy="1135603"/>
            <a:chOff x="428433" y="1113353"/>
            <a:chExt cx="409767" cy="835078"/>
          </a:xfrm>
        </p:grpSpPr>
        <p:pic>
          <p:nvPicPr>
            <p:cNvPr id="23" name="Picture 10" descr="https://hub.docker.com/public/images/official/ubuntu.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433" y="153866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6" descr="https://hub.docker.com/public/images/official/mon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433" y="1113353"/>
              <a:ext cx="409767" cy="409768"/>
            </a:xfrm>
            <a:prstGeom prst="rect">
              <a:avLst/>
            </a:prstGeom>
            <a:noFill/>
            <a:extLst>
              <a:ext uri="{909E8E84-426E-40DD-AFC4-6F175D3DCCD1}">
                <a14:hiddenFill xmlns:a14="http://schemas.microsoft.com/office/drawing/2010/main">
                  <a:solidFill>
                    <a:srgbClr val="FFFFFF"/>
                  </a:solidFill>
                </a14:hiddenFill>
              </a:ext>
            </a:extLst>
          </p:spPr>
        </p:pic>
      </p:grpSp>
      <p:pic>
        <p:nvPicPr>
          <p:cNvPr id="25" name="Picture 22" descr="https://hub.docker.com/public/images/official/jenkins.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71805" y="3015277"/>
            <a:ext cx="557233" cy="557235"/>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p:cNvGrpSpPr/>
          <p:nvPr/>
        </p:nvGrpSpPr>
        <p:grpSpPr>
          <a:xfrm>
            <a:off x="9870484" y="3015279"/>
            <a:ext cx="557233" cy="1135603"/>
            <a:chOff x="1548167" y="1113353"/>
            <a:chExt cx="409767" cy="835078"/>
          </a:xfrm>
        </p:grpSpPr>
        <p:pic>
          <p:nvPicPr>
            <p:cNvPr id="27" name="Picture 18" descr="https://hub.docker.com/public/images/official/nod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48167" y="153866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6" descr="https://hub.docker.com/public/images/official/mariadb.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48167" y="111335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p:cNvGrpSpPr/>
          <p:nvPr/>
        </p:nvGrpSpPr>
        <p:grpSpPr>
          <a:xfrm>
            <a:off x="829831" y="2208601"/>
            <a:ext cx="2327251" cy="1545851"/>
            <a:chOff x="4156031" y="3448050"/>
            <a:chExt cx="1711369" cy="952500"/>
          </a:xfrm>
        </p:grpSpPr>
        <p:sp>
          <p:nvSpPr>
            <p:cNvPr id="30" name="Rectangle 29"/>
            <p:cNvSpPr/>
            <p:nvPr/>
          </p:nvSpPr>
          <p:spPr>
            <a:xfrm>
              <a:off x="4156031" y="3562350"/>
              <a:ext cx="1711369" cy="8382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95">
                <a:defRPr/>
              </a:pPr>
              <a:endParaRPr lang="en-US" sz="2448" kern="0">
                <a:solidFill>
                  <a:schemeClr val="bg1"/>
                </a:solidFill>
              </a:endParaRPr>
            </a:p>
          </p:txBody>
        </p:sp>
        <p:sp>
          <p:nvSpPr>
            <p:cNvPr id="31" name="Flowchart: Alternate Process 36"/>
            <p:cNvSpPr/>
            <p:nvPr/>
          </p:nvSpPr>
          <p:spPr>
            <a:xfrm>
              <a:off x="4156031" y="3448050"/>
              <a:ext cx="80434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3295">
                <a:defRPr/>
              </a:pPr>
              <a:r>
                <a:rPr lang="en-US" sz="1495" b="1" kern="0">
                  <a:solidFill>
                    <a:schemeClr val="bg1"/>
                  </a:solidFill>
                </a:rPr>
                <a:t>Client</a:t>
              </a:r>
            </a:p>
          </p:txBody>
        </p:sp>
      </p:grpSp>
      <p:sp>
        <p:nvSpPr>
          <p:cNvPr id="32" name="Flowchart: Alternate Process 37"/>
          <p:cNvSpPr/>
          <p:nvPr/>
        </p:nvSpPr>
        <p:spPr>
          <a:xfrm>
            <a:off x="1081581" y="2618508"/>
            <a:ext cx="1664048" cy="310867"/>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3295">
              <a:defRPr/>
            </a:pPr>
            <a:r>
              <a:rPr lang="en-US" sz="1495" kern="0">
                <a:solidFill>
                  <a:schemeClr val="bg1"/>
                </a:solidFill>
                <a:latin typeface="Lucida Console" panose="020B0609040504020204" pitchFamily="49" charset="0"/>
              </a:rPr>
              <a:t>Docker pull</a:t>
            </a:r>
          </a:p>
        </p:txBody>
      </p:sp>
      <p:sp>
        <p:nvSpPr>
          <p:cNvPr id="33" name="Rectangle 32"/>
          <p:cNvSpPr/>
          <p:nvPr/>
        </p:nvSpPr>
        <p:spPr>
          <a:xfrm>
            <a:off x="4353710" y="2586262"/>
            <a:ext cx="3277142" cy="22392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95">
              <a:defRPr/>
            </a:pPr>
            <a:r>
              <a:rPr lang="en-US" sz="1495" kern="0">
                <a:solidFill>
                  <a:schemeClr val="bg1"/>
                </a:solidFill>
              </a:rPr>
              <a:t>Docker daemon</a:t>
            </a:r>
          </a:p>
        </p:txBody>
      </p:sp>
      <p:pic>
        <p:nvPicPr>
          <p:cNvPr id="34" name="Picture 4" descr="http://www.mi2.hr/wp-content/uploads/2015/10/docker-log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80641" y="2064136"/>
            <a:ext cx="885944" cy="503773"/>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a:endCxn id="9" idx="1"/>
          </p:cNvCxnSpPr>
          <p:nvPr/>
        </p:nvCxnSpPr>
        <p:spPr>
          <a:xfrm flipV="1">
            <a:off x="3163660" y="2375385"/>
            <a:ext cx="1015620" cy="398561"/>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sp>
        <p:nvSpPr>
          <p:cNvPr id="36" name="Flowchart: Alternate Process 51"/>
          <p:cNvSpPr/>
          <p:nvPr/>
        </p:nvSpPr>
        <p:spPr>
          <a:xfrm>
            <a:off x="1083923" y="2949334"/>
            <a:ext cx="1664048" cy="310867"/>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3295">
              <a:defRPr/>
            </a:pPr>
            <a:r>
              <a:rPr lang="en-US" sz="1495" kern="0">
                <a:solidFill>
                  <a:schemeClr val="bg1"/>
                </a:solidFill>
                <a:latin typeface="Lucida Console" panose="020B0609040504020204" pitchFamily="49" charset="0"/>
              </a:rPr>
              <a:t>Docker run</a:t>
            </a:r>
          </a:p>
        </p:txBody>
      </p:sp>
      <p:cxnSp>
        <p:nvCxnSpPr>
          <p:cNvPr id="37" name="Straight Arrow Connector 36"/>
          <p:cNvCxnSpPr>
            <a:endCxn id="24" idx="1"/>
          </p:cNvCxnSpPr>
          <p:nvPr/>
        </p:nvCxnSpPr>
        <p:spPr>
          <a:xfrm flipV="1">
            <a:off x="7631330" y="2380032"/>
            <a:ext cx="452114" cy="300521"/>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6607786" y="3325365"/>
            <a:ext cx="568968" cy="568408"/>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56">
              <a:defRPr/>
            </a:pPr>
            <a:r>
              <a:rPr lang="en-US" sz="1200" kern="0">
                <a:solidFill>
                  <a:schemeClr val="bg1"/>
                </a:solidFill>
              </a:rPr>
              <a:t>WordPress</a:t>
            </a:r>
          </a:p>
        </p:txBody>
      </p:sp>
      <p:grpSp>
        <p:nvGrpSpPr>
          <p:cNvPr id="41" name="Group 40"/>
          <p:cNvGrpSpPr/>
          <p:nvPr/>
        </p:nvGrpSpPr>
        <p:grpSpPr>
          <a:xfrm>
            <a:off x="4407785" y="3243553"/>
            <a:ext cx="735495" cy="453124"/>
            <a:chOff x="4407780" y="3243553"/>
            <a:chExt cx="735495" cy="453124"/>
          </a:xfrm>
        </p:grpSpPr>
        <p:grpSp>
          <p:nvGrpSpPr>
            <p:cNvPr id="42" name="Group 41"/>
            <p:cNvGrpSpPr/>
            <p:nvPr/>
          </p:nvGrpSpPr>
          <p:grpSpPr>
            <a:xfrm>
              <a:off x="4407780" y="3243553"/>
              <a:ext cx="735495" cy="453124"/>
              <a:chOff x="1926169" y="1632181"/>
              <a:chExt cx="540854" cy="333210"/>
            </a:xfrm>
          </p:grpSpPr>
          <p:sp>
            <p:nvSpPr>
              <p:cNvPr id="44" name="Rectangle 43"/>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95">
                  <a:defRPr/>
                </a:pPr>
                <a:endParaRPr lang="en-US" sz="2448" kern="0">
                  <a:solidFill>
                    <a:schemeClr val="bg1"/>
                  </a:solidFill>
                </a:endParaRPr>
              </a:p>
            </p:txBody>
          </p:sp>
          <p:sp>
            <p:nvSpPr>
              <p:cNvPr id="45" name="Rectangle 4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95">
                  <a:defRPr/>
                </a:pPr>
                <a:endParaRPr lang="en-US" sz="2448" kern="0">
                  <a:solidFill>
                    <a:schemeClr val="bg1"/>
                  </a:solidFill>
                </a:endParaRPr>
              </a:p>
            </p:txBody>
          </p:sp>
          <p:grpSp>
            <p:nvGrpSpPr>
              <p:cNvPr id="46" name="Group 45"/>
              <p:cNvGrpSpPr/>
              <p:nvPr/>
            </p:nvGrpSpPr>
            <p:grpSpPr>
              <a:xfrm>
                <a:off x="1989961" y="1665409"/>
                <a:ext cx="413499" cy="266755"/>
                <a:chOff x="1371600" y="2038342"/>
                <a:chExt cx="609600" cy="393263"/>
              </a:xfrm>
            </p:grpSpPr>
            <p:cxnSp>
              <p:nvCxnSpPr>
                <p:cNvPr id="50" name="Straight Connector 49"/>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7" name="Rectangle 46"/>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95">
                  <a:defRPr/>
                </a:pPr>
                <a:endParaRPr lang="en-US" sz="2448" kern="0">
                  <a:solidFill>
                    <a:schemeClr val="bg1"/>
                  </a:solidFill>
                </a:endParaRPr>
              </a:p>
            </p:txBody>
          </p:sp>
          <p:sp>
            <p:nvSpPr>
              <p:cNvPr id="48" name="Rectangle 47"/>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95">
                  <a:defRPr/>
                </a:pPr>
                <a:endParaRPr lang="en-US" sz="2448" kern="0">
                  <a:solidFill>
                    <a:schemeClr val="bg1"/>
                  </a:solidFill>
                </a:endParaRPr>
              </a:p>
            </p:txBody>
          </p:sp>
          <p:sp>
            <p:nvSpPr>
              <p:cNvPr id="49" name="Rectangle 48"/>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95">
                  <a:defRPr/>
                </a:pPr>
                <a:endParaRPr lang="en-US" sz="2448" kern="0">
                  <a:solidFill>
                    <a:schemeClr val="bg1"/>
                  </a:solidFill>
                </a:endParaRPr>
              </a:p>
            </p:txBody>
          </p:sp>
        </p:grpSp>
        <p:sp>
          <p:nvSpPr>
            <p:cNvPr id="43" name="Rectangle 42"/>
            <p:cNvSpPr/>
            <p:nvPr/>
          </p:nvSpPr>
          <p:spPr>
            <a:xfrm>
              <a:off x="4553261" y="3361611"/>
              <a:ext cx="440927" cy="2238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95">
                <a:defRPr/>
              </a:pPr>
              <a:r>
                <a:rPr lang="en-US" sz="800" kern="0">
                  <a:solidFill>
                    <a:schemeClr val="bg1"/>
                  </a:solidFill>
                </a:rPr>
                <a:t>WordPress</a:t>
              </a:r>
            </a:p>
          </p:txBody>
        </p:sp>
      </p:grpSp>
      <p:pic>
        <p:nvPicPr>
          <p:cNvPr id="3" name="Picture 2"/>
          <p:cNvPicPr>
            <a:picLocks noChangeAspect="1"/>
          </p:cNvPicPr>
          <p:nvPr/>
        </p:nvPicPr>
        <p:blipFill>
          <a:blip r:embed="rId12"/>
          <a:stretch>
            <a:fillRect/>
          </a:stretch>
        </p:blipFill>
        <p:spPr>
          <a:xfrm>
            <a:off x="9037642" y="3558427"/>
            <a:ext cx="646401" cy="646401"/>
          </a:xfrm>
          <a:prstGeom prst="rect">
            <a:avLst/>
          </a:prstGeom>
        </p:spPr>
      </p:pic>
    </p:spTree>
    <p:extLst>
      <p:ext uri="{BB962C8B-B14F-4D97-AF65-F5344CB8AC3E}">
        <p14:creationId xmlns:p14="http://schemas.microsoft.com/office/powerpoint/2010/main" val="1775561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down)">
                                      <p:cBhvr>
                                        <p:cTn id="11" dur="500"/>
                                        <p:tgtEl>
                                          <p:spTgt spid="35"/>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down)">
                                      <p:cBhvr>
                                        <p:cTn id="15" dur="500"/>
                                        <p:tgtEl>
                                          <p:spTgt spid="37"/>
                                        </p:tgtEl>
                                      </p:cBhvr>
                                    </p:animEffect>
                                  </p:childTnLst>
                                </p:cTn>
                              </p:par>
                              <p:par>
                                <p:cTn id="16" presetID="10" presetClass="entr" presetSubtype="0" fill="hold" grpId="0" nodeType="withEffect">
                                  <p:stCondLst>
                                    <p:cond delay="150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150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10" presetClass="entr" presetSubtype="0" fill="hold" nodeType="withEffect">
                                  <p:stCondLst>
                                    <p:cond delay="170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2" grpId="0" animBg="1"/>
      <p:bldP spid="36" grpId="0" animBg="1"/>
      <p:bldP spid="4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a:solidFill>
                  <a:schemeClr val="accent3"/>
                </a:solidFill>
              </a:rPr>
              <a:t>Docker Registry </a:t>
            </a:r>
          </a:p>
        </p:txBody>
      </p:sp>
      <p:sp>
        <p:nvSpPr>
          <p:cNvPr id="4" name="Text Placeholder 3"/>
          <p:cNvSpPr>
            <a:spLocks noGrp="1"/>
          </p:cNvSpPr>
          <p:nvPr>
            <p:ph type="body" sz="quarter" idx="10"/>
          </p:nvPr>
        </p:nvSpPr>
        <p:spPr>
          <a:xfrm>
            <a:off x="108434" y="1451897"/>
            <a:ext cx="6613208" cy="5527669"/>
          </a:xfrm>
        </p:spPr>
        <p:txBody>
          <a:bodyPr vert="horz" wrap="square" lIns="146303" tIns="91441" rIns="146303" bIns="91441" rtlCol="0" anchor="t">
            <a:spAutoFit/>
          </a:bodyPr>
          <a:lstStyle/>
          <a:p>
            <a:r>
              <a:rPr lang="en-US" sz="2800" dirty="0"/>
              <a:t>Stores docker images</a:t>
            </a:r>
          </a:p>
          <a:p>
            <a:endParaRPr lang="en-US" sz="2800" dirty="0"/>
          </a:p>
          <a:p>
            <a:r>
              <a:rPr lang="en-US" sz="2800" dirty="0"/>
              <a:t>Searchable</a:t>
            </a:r>
            <a:endParaRPr lang="en-US" sz="2800" dirty="0">
              <a:cs typeface="Segoe UI Light"/>
            </a:endParaRPr>
          </a:p>
          <a:p>
            <a:endParaRPr lang="en-US" sz="2800" dirty="0"/>
          </a:p>
          <a:p>
            <a:r>
              <a:rPr lang="en-US" sz="2800" dirty="0"/>
              <a:t>Public Registry – hub.docker.com</a:t>
            </a:r>
            <a:endParaRPr lang="en-US" sz="2800" dirty="0">
              <a:cs typeface="Segoe UI Light"/>
            </a:endParaRPr>
          </a:p>
          <a:p>
            <a:endParaRPr lang="en-US" sz="2800" dirty="0"/>
          </a:p>
          <a:p>
            <a:r>
              <a:rPr lang="en-US" sz="2800" dirty="0"/>
              <a:t>Private Registries – Instanced for you. E.g. Azure Container Registry, Docker Private Registry, Self-Hosted Registry</a:t>
            </a:r>
            <a:endParaRPr lang="en-US" sz="2800" dirty="0">
              <a:cs typeface="Segoe UI Light"/>
            </a:endParaRPr>
          </a:p>
          <a:p>
            <a:endParaRPr lang="en-US" sz="2800" dirty="0"/>
          </a:p>
          <a:p>
            <a:r>
              <a:rPr lang="en-US" sz="2800" dirty="0"/>
              <a:t>The Registry is open-source under the permissive Apache License </a:t>
            </a:r>
            <a:endParaRPr lang="en-US" sz="2800" dirty="0">
              <a:cs typeface="Segoe UI Light"/>
            </a:endParaRPr>
          </a:p>
        </p:txBody>
      </p:sp>
      <p:pic>
        <p:nvPicPr>
          <p:cNvPr id="3" name="Picture 2">
            <a:extLst>
              <a:ext uri="{FF2B5EF4-FFF2-40B4-BE49-F238E27FC236}">
                <a16:creationId xmlns:a16="http://schemas.microsoft.com/office/drawing/2014/main" id="{EA3E4CA8-1123-44AC-92F3-12EC4F4C80F8}"/>
              </a:ext>
            </a:extLst>
          </p:cNvPr>
          <p:cNvPicPr>
            <a:picLocks noChangeAspect="1"/>
          </p:cNvPicPr>
          <p:nvPr/>
        </p:nvPicPr>
        <p:blipFill>
          <a:blip r:embed="rId3"/>
          <a:stretch>
            <a:fillRect/>
          </a:stretch>
        </p:blipFill>
        <p:spPr>
          <a:xfrm>
            <a:off x="6361611" y="803817"/>
            <a:ext cx="5982789" cy="5989054"/>
          </a:xfrm>
          <a:prstGeom prst="rect">
            <a:avLst/>
          </a:prstGeom>
          <a:ln>
            <a:solidFill>
              <a:schemeClr val="accent1"/>
            </a:solidFill>
          </a:ln>
        </p:spPr>
      </p:pic>
    </p:spTree>
    <p:extLst>
      <p:ext uri="{BB962C8B-B14F-4D97-AF65-F5344CB8AC3E}">
        <p14:creationId xmlns:p14="http://schemas.microsoft.com/office/powerpoint/2010/main" val="54040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l="20120" r="20120"/>
          <a:stretch>
            <a:fillRect/>
          </a:stretch>
        </p:blipFill>
        <p:spPr/>
      </p:pic>
      <p:sp>
        <p:nvSpPr>
          <p:cNvPr id="6" name="Title 1"/>
          <p:cNvSpPr>
            <a:spLocks noGrp="1"/>
          </p:cNvSpPr>
          <p:nvPr>
            <p:ph type="title"/>
          </p:nvPr>
        </p:nvSpPr>
        <p:spPr>
          <a:xfrm>
            <a:off x="37645" y="296861"/>
            <a:ext cx="5867399" cy="1292918"/>
          </a:xfrm>
        </p:spPr>
        <p:txBody>
          <a:bodyPr/>
          <a:lstStyle/>
          <a:p>
            <a:r>
              <a:rPr lang="en-US" sz="4001"/>
              <a:t>Demonstration:  Docker Registry </a:t>
            </a:r>
            <a:endParaRPr lang="en-US" sz="4001">
              <a:solidFill>
                <a:schemeClr val="accent3"/>
              </a:solidFill>
            </a:endParaRPr>
          </a:p>
        </p:txBody>
      </p:sp>
      <p:sp>
        <p:nvSpPr>
          <p:cNvPr id="7" name="Title 1"/>
          <p:cNvSpPr txBox="1">
            <a:spLocks/>
          </p:cNvSpPr>
          <p:nvPr/>
        </p:nvSpPr>
        <p:spPr>
          <a:xfrm>
            <a:off x="228144" y="1852768"/>
            <a:ext cx="5486399" cy="2899257"/>
          </a:xfrm>
          <a:prstGeom prst="rect">
            <a:avLst/>
          </a:prstGeom>
        </p:spPr>
        <p:txBody>
          <a:bodyPr vert="horz" wrap="square" lIns="146303" tIns="91441" rIns="146303" bIns="91441"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US" sz="2800" spc="0" dirty="0">
                <a:cs typeface="+mn-cs"/>
              </a:rPr>
              <a:t>Search Docker Registry using Docker CLI</a:t>
            </a:r>
          </a:p>
          <a:p>
            <a:pPr marL="457200" indent="-457200">
              <a:buFont typeface="Arial" panose="020B0604020202020204" pitchFamily="34" charset="0"/>
              <a:buChar char="•"/>
            </a:pPr>
            <a:endParaRPr lang="en-US" sz="2800" spc="0" dirty="0">
              <a:cs typeface="+mn-cs"/>
            </a:endParaRPr>
          </a:p>
          <a:p>
            <a:pPr marL="457200" indent="-457200">
              <a:buFont typeface="Arial" panose="020B0604020202020204" pitchFamily="34" charset="0"/>
              <a:buChar char="•"/>
            </a:pPr>
            <a:r>
              <a:rPr lang="en-US" sz="2800" spc="0" dirty="0">
                <a:cs typeface="+mn-cs"/>
              </a:rPr>
              <a:t>Search Images on </a:t>
            </a:r>
            <a:r>
              <a:rPr lang="en-US" sz="2800" spc="0" dirty="0" err="1">
                <a:cs typeface="+mn-cs"/>
              </a:rPr>
              <a:t>DockerHub</a:t>
            </a:r>
            <a:endParaRPr lang="en-US" sz="2800" spc="0" dirty="0">
              <a:cs typeface="+mn-cs"/>
            </a:endParaRPr>
          </a:p>
          <a:p>
            <a:pPr marL="457200" indent="-457200">
              <a:buFont typeface="Arial" panose="020B0604020202020204" pitchFamily="34" charset="0"/>
              <a:buChar char="•"/>
            </a:pPr>
            <a:endParaRPr lang="en-US" sz="2800" spc="0" dirty="0">
              <a:cs typeface="+mn-cs"/>
            </a:endParaRPr>
          </a:p>
          <a:p>
            <a:pPr marL="457200" indent="-457200">
              <a:buFont typeface="Arial" panose="020B0604020202020204" pitchFamily="34" charset="0"/>
              <a:buChar char="•"/>
            </a:pPr>
            <a:r>
              <a:rPr lang="en-US" sz="2800" spc="0" dirty="0">
                <a:cs typeface="+mn-cs"/>
              </a:rPr>
              <a:t>Docker Image Naming Convention</a:t>
            </a:r>
          </a:p>
        </p:txBody>
      </p:sp>
    </p:spTree>
    <p:extLst>
      <p:ext uri="{BB962C8B-B14F-4D97-AF65-F5344CB8AC3E}">
        <p14:creationId xmlns:p14="http://schemas.microsoft.com/office/powerpoint/2010/main" val="159192531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Docker Images</a:t>
            </a:r>
            <a:endParaRPr lang="en-US" sz="4001">
              <a:solidFill>
                <a:schemeClr val="accent3"/>
              </a:solidFill>
            </a:endParaRPr>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7056438" y="2496456"/>
            <a:ext cx="5380038" cy="4484876"/>
          </a:xfrm>
          <a:prstGeom prst="rect">
            <a:avLst/>
          </a:prstGeom>
        </p:spPr>
      </p:pic>
      <p:sp>
        <p:nvSpPr>
          <p:cNvPr id="6" name="Text Placeholder 2"/>
          <p:cNvSpPr>
            <a:spLocks noGrp="1"/>
          </p:cNvSpPr>
          <p:nvPr>
            <p:ph type="body" sz="quarter" idx="10"/>
          </p:nvPr>
        </p:nvSpPr>
        <p:spPr>
          <a:xfrm>
            <a:off x="274638" y="1394165"/>
            <a:ext cx="6629399" cy="4955205"/>
          </a:xfrm>
        </p:spPr>
        <p:txBody>
          <a:bodyPr vert="horz" wrap="square" lIns="146303" tIns="91441" rIns="146303" bIns="91441" rtlCol="0" anchor="t">
            <a:spAutoFit/>
          </a:bodyPr>
          <a:lstStyle/>
          <a:p>
            <a:pPr marL="349194" indent="-349194" algn="just" defTabSz="932453">
              <a:defRPr/>
            </a:pPr>
            <a:r>
              <a:rPr lang="en-US" sz="2400"/>
              <a:t>A Docker image is built up from a series of layers. </a:t>
            </a:r>
            <a:endParaRPr lang="en-US"/>
          </a:p>
          <a:p>
            <a:pPr marL="349194" indent="-349194" algn="just" defTabSz="932453">
              <a:defRPr/>
            </a:pPr>
            <a:endParaRPr lang="en-US" sz="2400">
              <a:cs typeface="Segoe UI Light"/>
            </a:endParaRPr>
          </a:p>
          <a:p>
            <a:pPr marL="349194" indent="-349194" algn="just" defTabSz="932453">
              <a:defRPr/>
            </a:pPr>
            <a:r>
              <a:rPr lang="en-US" sz="2400"/>
              <a:t>Base platform OS image is provided by vendors like Microsoft for Windows OS image, Canonical for Ubuntu image etc. These images get published to </a:t>
            </a:r>
            <a:r>
              <a:rPr lang="en-US" sz="2400" err="1"/>
              <a:t>DockerHub</a:t>
            </a:r>
            <a:r>
              <a:rPr lang="en-US" sz="2400"/>
              <a:t>.</a:t>
            </a:r>
            <a:endParaRPr lang="en-US" sz="2400">
              <a:cs typeface="Segoe UI Light"/>
            </a:endParaRPr>
          </a:p>
          <a:p>
            <a:pPr marL="349194" indent="-349194" algn="just" defTabSz="932453">
              <a:defRPr/>
            </a:pPr>
            <a:endParaRPr lang="en-US" sz="2400">
              <a:cs typeface="Segoe UI Light"/>
            </a:endParaRPr>
          </a:p>
          <a:p>
            <a:pPr marL="349194" indent="-349194" algn="just" defTabSz="932453">
              <a:defRPr/>
            </a:pPr>
            <a:r>
              <a:rPr lang="en-US" sz="2400"/>
              <a:t>Each layer represents an instruction in the image’s </a:t>
            </a:r>
            <a:r>
              <a:rPr lang="en-US" sz="2400" err="1"/>
              <a:t>Dockerfile</a:t>
            </a:r>
            <a:r>
              <a:rPr lang="en-US" sz="2400"/>
              <a:t>. </a:t>
            </a:r>
            <a:endParaRPr lang="en-US" sz="2400">
              <a:cs typeface="Segoe UI Light"/>
            </a:endParaRPr>
          </a:p>
          <a:p>
            <a:pPr marL="349194" indent="-349194" algn="just" defTabSz="932453">
              <a:defRPr/>
            </a:pPr>
            <a:endParaRPr lang="en-US" sz="2400">
              <a:cs typeface="Segoe UI Light"/>
            </a:endParaRPr>
          </a:p>
          <a:p>
            <a:pPr marL="349194" indent="-349194" algn="just" defTabSz="932453">
              <a:defRPr/>
            </a:pPr>
            <a:r>
              <a:rPr lang="en-US" sz="2400"/>
              <a:t>Each layer except the last one is read-only. </a:t>
            </a:r>
            <a:endParaRPr lang="en-US" sz="2400">
              <a:cs typeface="Segoe UI Light"/>
            </a:endParaRPr>
          </a:p>
          <a:p>
            <a:pPr marL="0" indent="0" algn="just" defTabSz="932453">
              <a:buNone/>
              <a:defRPr/>
            </a:pPr>
            <a:endParaRPr lang="en-US" sz="2000" kern="0"/>
          </a:p>
        </p:txBody>
      </p:sp>
    </p:spTree>
    <p:extLst>
      <p:ext uri="{BB962C8B-B14F-4D97-AF65-F5344CB8AC3E}">
        <p14:creationId xmlns:p14="http://schemas.microsoft.com/office/powerpoint/2010/main" val="1569369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l="20120" r="20120"/>
          <a:stretch>
            <a:fillRect/>
          </a:stretch>
        </p:blipFill>
        <p:spPr/>
      </p:pic>
      <p:sp>
        <p:nvSpPr>
          <p:cNvPr id="6" name="Title 1"/>
          <p:cNvSpPr>
            <a:spLocks noGrp="1"/>
          </p:cNvSpPr>
          <p:nvPr>
            <p:ph type="title"/>
          </p:nvPr>
        </p:nvSpPr>
        <p:spPr>
          <a:xfrm>
            <a:off x="37645" y="296861"/>
            <a:ext cx="5867399" cy="1514261"/>
          </a:xfrm>
        </p:spPr>
        <p:txBody>
          <a:bodyPr/>
          <a:lstStyle/>
          <a:p>
            <a:r>
              <a:rPr lang="en-US" sz="4800"/>
              <a:t>Demonstration:  Docker Image Layers</a:t>
            </a:r>
            <a:endParaRPr lang="en-US" sz="4800">
              <a:solidFill>
                <a:schemeClr val="accent3"/>
              </a:solidFill>
            </a:endParaRPr>
          </a:p>
        </p:txBody>
      </p:sp>
      <p:sp>
        <p:nvSpPr>
          <p:cNvPr id="7" name="Title 1"/>
          <p:cNvSpPr txBox="1">
            <a:spLocks/>
          </p:cNvSpPr>
          <p:nvPr/>
        </p:nvSpPr>
        <p:spPr>
          <a:xfrm>
            <a:off x="228145" y="4061075"/>
            <a:ext cx="5486399" cy="3674854"/>
          </a:xfrm>
          <a:prstGeom prst="rect">
            <a:avLst/>
          </a:prstGeom>
        </p:spPr>
        <p:txBody>
          <a:bodyPr vert="horz" wrap="square" lIns="146303" tIns="91441" rIns="146303" bIns="91441"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a:solidFill>
                  <a:schemeClr val="tx1"/>
                </a:solidFill>
              </a:rPr>
              <a:t>List All Layers for Docker Image</a:t>
            </a:r>
          </a:p>
          <a:p>
            <a:endParaRPr lang="en-US" sz="3600">
              <a:solidFill>
                <a:schemeClr val="tx1"/>
              </a:solidFill>
            </a:endParaRPr>
          </a:p>
          <a:p>
            <a:r>
              <a:rPr lang="en-US" sz="3600">
                <a:solidFill>
                  <a:schemeClr val="tx1"/>
                </a:solidFill>
              </a:rPr>
              <a:t>Look at locally cached images</a:t>
            </a:r>
          </a:p>
          <a:p>
            <a:endParaRPr lang="en-US" sz="3600">
              <a:solidFill>
                <a:schemeClr val="tx1"/>
              </a:solidFill>
            </a:endParaRPr>
          </a:p>
          <a:p>
            <a:r>
              <a:rPr lang="en-US" sz="3600">
                <a:solidFill>
                  <a:schemeClr val="tx1"/>
                </a:solidFill>
              </a:rPr>
              <a:t> </a:t>
            </a:r>
          </a:p>
        </p:txBody>
      </p:sp>
    </p:spTree>
    <p:extLst>
      <p:ext uri="{BB962C8B-B14F-4D97-AF65-F5344CB8AC3E}">
        <p14:creationId xmlns:p14="http://schemas.microsoft.com/office/powerpoint/2010/main" val="150299042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solidFill>
                  <a:schemeClr val="accent3"/>
                </a:solidFill>
              </a:rPr>
              <a:t>Dockerfile</a:t>
            </a:r>
            <a:r>
              <a:rPr lang="en-US">
                <a:solidFill>
                  <a:schemeClr val="accent3"/>
                </a:solidFill>
              </a:rPr>
              <a:t> </a:t>
            </a:r>
            <a:endParaRPr lang="en-US" sz="4001">
              <a:solidFill>
                <a:schemeClr val="accent3"/>
              </a:solidFill>
            </a:endParaRPr>
          </a:p>
        </p:txBody>
      </p:sp>
      <p:sp>
        <p:nvSpPr>
          <p:cNvPr id="4" name="Text Placeholder 3"/>
          <p:cNvSpPr>
            <a:spLocks noGrp="1"/>
          </p:cNvSpPr>
          <p:nvPr>
            <p:ph type="body" sz="quarter" idx="10"/>
          </p:nvPr>
        </p:nvSpPr>
        <p:spPr>
          <a:xfrm>
            <a:off x="274640" y="1212855"/>
            <a:ext cx="8571648" cy="3459409"/>
          </a:xfrm>
        </p:spPr>
        <p:txBody>
          <a:bodyPr/>
          <a:lstStyle/>
          <a:p>
            <a:r>
              <a:rPr lang="en-US" sz="2800"/>
              <a:t>Text file with Docker commands in it to create a new image. You can think of it as a configuration file with set of instructions needed to assemble a new image. </a:t>
            </a:r>
          </a:p>
          <a:p>
            <a:endParaRPr lang="en-US" sz="2800"/>
          </a:p>
          <a:p>
            <a:r>
              <a:rPr lang="en-US" sz="2800"/>
              <a:t>Docker has a docker build command that parses </a:t>
            </a:r>
            <a:r>
              <a:rPr lang="en-US" sz="2800" err="1"/>
              <a:t>Dockerfile</a:t>
            </a:r>
            <a:r>
              <a:rPr lang="en-US" sz="2800"/>
              <a:t> to build a new container image.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9860" y="4716463"/>
            <a:ext cx="3705557" cy="157003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8638" y="3820507"/>
            <a:ext cx="2055694" cy="272060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9940" y="4552038"/>
            <a:ext cx="3354172" cy="157003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101977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and Logistics</a:t>
            </a:r>
          </a:p>
        </p:txBody>
      </p:sp>
      <p:sp>
        <p:nvSpPr>
          <p:cNvPr id="4" name="Slide Number Placeholder 3"/>
          <p:cNvSpPr>
            <a:spLocks noGrp="1"/>
          </p:cNvSpPr>
          <p:nvPr>
            <p:ph type="sldNum" sz="quarter" idx="12"/>
          </p:nvPr>
        </p:nvSpPr>
        <p:spPr/>
        <p:txBody>
          <a:bodyPr/>
          <a:lstStyle/>
          <a:p>
            <a:pPr>
              <a:defRPr/>
            </a:pPr>
            <a:fld id="{A0AE9EC9-F182-4A35-8041-CBBE9CFA6E78}" type="slidenum">
              <a:rPr lang="en-US" smtClean="0"/>
              <a:pPr>
                <a:defRPr/>
              </a:pPr>
              <a:t>4</a:t>
            </a:fld>
            <a:endParaRPr lang="en-US" dirty="0"/>
          </a:p>
        </p:txBody>
      </p:sp>
      <p:sp>
        <p:nvSpPr>
          <p:cNvPr id="3" name="Content Placeholder 2"/>
          <p:cNvSpPr>
            <a:spLocks noGrp="1"/>
          </p:cNvSpPr>
          <p:nvPr>
            <p:ph type="body" sz="quarter" idx="13"/>
          </p:nvPr>
        </p:nvSpPr>
        <p:spPr>
          <a:xfrm>
            <a:off x="419456" y="1188961"/>
            <a:ext cx="11624934" cy="4032322"/>
          </a:xfrm>
        </p:spPr>
        <p:txBody>
          <a:bodyPr/>
          <a:lstStyle/>
          <a:p>
            <a:pPr marL="349724" indent="-349724"/>
            <a:r>
              <a:rPr lang="en-US" sz="2400" dirty="0"/>
              <a:t>Introductions</a:t>
            </a:r>
          </a:p>
          <a:p>
            <a:pPr marL="1282320" lvl="1" indent="-349724"/>
            <a:r>
              <a:rPr lang="en-US" sz="2000" dirty="0"/>
              <a:t>Your Name</a:t>
            </a:r>
          </a:p>
          <a:p>
            <a:pPr marL="1282320" lvl="1" indent="-349724"/>
            <a:r>
              <a:rPr lang="en-US" sz="2000" dirty="0"/>
              <a:t>Your Role</a:t>
            </a:r>
          </a:p>
          <a:p>
            <a:pPr marL="1282320" lvl="1" indent="-349724"/>
            <a:r>
              <a:rPr lang="en-US" sz="2000" dirty="0"/>
              <a:t>Any experience in Container/Orchestrator Tech</a:t>
            </a:r>
          </a:p>
          <a:p>
            <a:pPr marL="1282320" lvl="1" indent="-349724"/>
            <a:r>
              <a:rPr lang="en-US" sz="2000" dirty="0"/>
              <a:t>Your goals from this Training</a:t>
            </a:r>
            <a:r>
              <a:rPr lang="en-US" sz="2000" i="1" dirty="0"/>
              <a:t> (something interesting)</a:t>
            </a:r>
          </a:p>
          <a:p>
            <a:pPr marL="349724" indent="-349724"/>
            <a:r>
              <a:rPr lang="en-US" sz="2400" dirty="0"/>
              <a:t>Start and end times (09:00 am to 05:30pm) (IST)</a:t>
            </a:r>
          </a:p>
          <a:p>
            <a:pPr marL="349724" indent="-349724"/>
            <a:r>
              <a:rPr lang="en-US" sz="2400" dirty="0"/>
              <a:t>Facilities </a:t>
            </a:r>
            <a:r>
              <a:rPr lang="en-US" sz="2400" dirty="0" err="1"/>
              <a:t>i.c.y</a:t>
            </a:r>
            <a:r>
              <a:rPr lang="en-US" sz="2400" dirty="0"/>
              <a:t> are attending from Office (rest-rooms, smoking, production calls..)</a:t>
            </a:r>
          </a:p>
          <a:p>
            <a:pPr marL="349724" indent="-349724"/>
            <a:r>
              <a:rPr lang="en-US" sz="2400" dirty="0"/>
              <a:t>Break Times [ 11:00 am – Lunch (01:00pm) – 03:30 pm ] (IST)</a:t>
            </a:r>
          </a:p>
        </p:txBody>
      </p:sp>
    </p:spTree>
    <p:extLst>
      <p:ext uri="{BB962C8B-B14F-4D97-AF65-F5344CB8AC3E}">
        <p14:creationId xmlns:p14="http://schemas.microsoft.com/office/powerpoint/2010/main" val="24911502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Common </a:t>
            </a:r>
            <a:r>
              <a:rPr lang="en-US" err="1">
                <a:solidFill>
                  <a:schemeClr val="accent3"/>
                </a:solidFill>
              </a:rPr>
              <a:t>Dockerfile</a:t>
            </a:r>
            <a:r>
              <a:rPr lang="en-US">
                <a:solidFill>
                  <a:schemeClr val="accent3"/>
                </a:solidFill>
              </a:rPr>
              <a:t> Instructions</a:t>
            </a:r>
          </a:p>
        </p:txBody>
      </p:sp>
      <p:sp>
        <p:nvSpPr>
          <p:cNvPr id="6" name="Text Placeholder 2"/>
          <p:cNvSpPr>
            <a:spLocks noGrp="1"/>
          </p:cNvSpPr>
          <p:nvPr>
            <p:ph type="body" sz="quarter" idx="10"/>
          </p:nvPr>
        </p:nvSpPr>
        <p:spPr>
          <a:xfrm>
            <a:off x="274639" y="1394165"/>
            <a:ext cx="5638800" cy="5505482"/>
          </a:xfrm>
        </p:spPr>
        <p:txBody>
          <a:bodyPr/>
          <a:lstStyle/>
          <a:p>
            <a:pPr marL="349670" indent="-349670" algn="just" defTabSz="932453">
              <a:defRPr/>
            </a:pPr>
            <a:r>
              <a:rPr lang="en-US" sz="2000" b="1"/>
              <a:t>FROM</a:t>
            </a:r>
            <a:r>
              <a:rPr lang="en-US" sz="2000"/>
              <a:t> instruction initializes a new build stage and sets the Base Image for subsequent instructions. </a:t>
            </a:r>
          </a:p>
          <a:p>
            <a:pPr marL="349670" indent="-349670" algn="just" defTabSz="932453">
              <a:defRPr/>
            </a:pPr>
            <a:endParaRPr lang="en-US" sz="2000"/>
          </a:p>
          <a:p>
            <a:pPr marL="349670" indent="-349670" algn="just" defTabSz="932453">
              <a:defRPr/>
            </a:pPr>
            <a:r>
              <a:rPr lang="en-US" sz="2000" b="1"/>
              <a:t>LABEL</a:t>
            </a:r>
            <a:r>
              <a:rPr lang="en-US" sz="2000"/>
              <a:t> is a key-value pair, stored as a string. You can specify multiple labels for an object, but each key-value pair must be unique within an object. </a:t>
            </a:r>
          </a:p>
          <a:p>
            <a:pPr marL="0" indent="0" algn="just" defTabSz="932453">
              <a:buNone/>
              <a:defRPr/>
            </a:pPr>
            <a:endParaRPr lang="en-US" sz="2000"/>
          </a:p>
          <a:p>
            <a:pPr marL="349670" indent="-349670" algn="just" defTabSz="932453">
              <a:defRPr/>
            </a:pPr>
            <a:r>
              <a:rPr lang="en-US" sz="2000" b="1"/>
              <a:t>RUN</a:t>
            </a:r>
            <a:r>
              <a:rPr lang="en-US" sz="2000"/>
              <a:t> will execute any commands in a new layer on top of the current image and commit the results.  </a:t>
            </a:r>
          </a:p>
          <a:p>
            <a:pPr marL="349670" indent="-349670" algn="just" defTabSz="932453">
              <a:defRPr/>
            </a:pPr>
            <a:endParaRPr lang="en-US" sz="1799"/>
          </a:p>
          <a:p>
            <a:pPr marL="349670" indent="-349670" algn="just" defTabSz="932453">
              <a:defRPr/>
            </a:pPr>
            <a:r>
              <a:rPr lang="en-US" sz="1799" b="1"/>
              <a:t>WORKDIR</a:t>
            </a:r>
            <a:r>
              <a:rPr lang="en-US" sz="1799"/>
              <a:t> instruction sets the working directory for any RUN, CMD, ENTRYPOINT, COPY and ADD  instructions that follow it.</a:t>
            </a:r>
          </a:p>
          <a:p>
            <a:pPr marL="349670" indent="-349670" algn="just" defTabSz="932453">
              <a:defRPr/>
            </a:pPr>
            <a:endParaRPr lang="en-US" sz="1799"/>
          </a:p>
          <a:p>
            <a:pPr marL="0" indent="0" algn="just" defTabSz="932453">
              <a:buNone/>
              <a:defRPr/>
            </a:pPr>
            <a:endParaRPr lang="en-US" sz="2000" kern="0"/>
          </a:p>
        </p:txBody>
      </p:sp>
      <p:sp>
        <p:nvSpPr>
          <p:cNvPr id="7" name="Text Placeholder 2"/>
          <p:cNvSpPr txBox="1">
            <a:spLocks/>
          </p:cNvSpPr>
          <p:nvPr/>
        </p:nvSpPr>
        <p:spPr>
          <a:xfrm>
            <a:off x="6254953" y="906463"/>
            <a:ext cx="5730841" cy="6340199"/>
          </a:xfrm>
          <a:prstGeom prst="rect">
            <a:avLst/>
          </a:prstGeom>
        </p:spPr>
        <p:txBody>
          <a:bodyPr vert="horz" wrap="square" lIns="146303" tIns="91441" rIns="146303" bIns="91441" rtlCol="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9194" indent="-349194" algn="just" defTabSz="932453">
              <a:defRPr/>
            </a:pPr>
            <a:endParaRPr lang="en-US" sz="2000" b="1">
              <a:cs typeface="Segoe UI Light"/>
            </a:endParaRPr>
          </a:p>
          <a:p>
            <a:pPr marL="349194" indent="-349194" algn="just" defTabSz="932453">
              <a:defRPr/>
            </a:pPr>
            <a:r>
              <a:rPr lang="en-US" sz="2000" b="1"/>
              <a:t>ADD</a:t>
            </a:r>
            <a:r>
              <a:rPr lang="en-US" sz="2000"/>
              <a:t> instruction copies new files, directories or remote file URLs from &lt;</a:t>
            </a:r>
            <a:r>
              <a:rPr lang="en-US" sz="2000" err="1"/>
              <a:t>src</a:t>
            </a:r>
            <a:r>
              <a:rPr lang="en-US" sz="2000"/>
              <a:t>&gt; and adds them to the filesystem of the image at the path &lt;</a:t>
            </a:r>
            <a:r>
              <a:rPr lang="en-US" sz="2000" err="1"/>
              <a:t>dest</a:t>
            </a:r>
            <a:r>
              <a:rPr lang="en-US" sz="2000"/>
              <a:t>&gt;.</a:t>
            </a:r>
            <a:endParaRPr lang="en-US" sz="2000">
              <a:cs typeface="Segoe UI Light"/>
            </a:endParaRPr>
          </a:p>
          <a:p>
            <a:pPr marL="349194" indent="-349194" algn="just" defTabSz="932453">
              <a:defRPr/>
            </a:pPr>
            <a:endParaRPr lang="en-US" sz="2000">
              <a:cs typeface="Segoe UI Light"/>
            </a:endParaRPr>
          </a:p>
          <a:p>
            <a:pPr marL="349194" indent="-349194" algn="just" defTabSz="932453">
              <a:defRPr/>
            </a:pPr>
            <a:r>
              <a:rPr lang="en-US" sz="2000" b="1"/>
              <a:t>COPY</a:t>
            </a:r>
            <a:r>
              <a:rPr lang="en-US" sz="2000"/>
              <a:t> instruction copies new files or directories from &lt;</a:t>
            </a:r>
            <a:r>
              <a:rPr lang="en-US" sz="2000" err="1"/>
              <a:t>src</a:t>
            </a:r>
            <a:r>
              <a:rPr lang="en-US" sz="2000"/>
              <a:t>&gt; and adds them to the filesystem of the container at the path &lt;</a:t>
            </a:r>
            <a:r>
              <a:rPr lang="en-US" sz="2000" err="1"/>
              <a:t>dest</a:t>
            </a:r>
            <a:r>
              <a:rPr lang="en-US" sz="2000"/>
              <a:t>&gt;.</a:t>
            </a:r>
            <a:endParaRPr lang="en-US" sz="2000">
              <a:cs typeface="Segoe UI Light"/>
            </a:endParaRPr>
          </a:p>
          <a:p>
            <a:pPr marL="0" indent="0" algn="just" defTabSz="932453">
              <a:buNone/>
              <a:defRPr/>
            </a:pPr>
            <a:endParaRPr lang="en-US" sz="2000" b="1"/>
          </a:p>
          <a:p>
            <a:pPr marL="349194" indent="-349194" algn="just" defTabSz="932453">
              <a:defRPr/>
            </a:pPr>
            <a:r>
              <a:rPr lang="en-US" sz="2000" b="1"/>
              <a:t>CMD </a:t>
            </a:r>
            <a:r>
              <a:rPr lang="en-US" sz="2000"/>
              <a:t>provide defaults for an executing container. These defaults can include an executable. </a:t>
            </a:r>
            <a:endParaRPr lang="en-US" sz="2000">
              <a:cs typeface="Segoe UI Light"/>
            </a:endParaRPr>
          </a:p>
          <a:p>
            <a:pPr marL="349194" indent="-349194" algn="just" defTabSz="932453">
              <a:defRPr/>
            </a:pPr>
            <a:endParaRPr lang="en-US" sz="2000" b="1">
              <a:cs typeface="Segoe UI Light"/>
            </a:endParaRPr>
          </a:p>
          <a:p>
            <a:pPr marL="349194" indent="-349194" algn="just" defTabSz="932453">
              <a:defRPr/>
            </a:pPr>
            <a:r>
              <a:rPr lang="en-US" sz="2000" b="1"/>
              <a:t>ENTRYPOINT </a:t>
            </a:r>
            <a:r>
              <a:rPr lang="en-US" sz="2000"/>
              <a:t>allows you to configure a container that will run as an executable.</a:t>
            </a:r>
            <a:endParaRPr lang="en-US" sz="2000">
              <a:cs typeface="Segoe UI Light"/>
            </a:endParaRPr>
          </a:p>
          <a:p>
            <a:pPr marL="349194" indent="-349194" algn="just" defTabSz="932453">
              <a:defRPr/>
            </a:pPr>
            <a:endParaRPr lang="en-US" sz="2000">
              <a:cs typeface="Segoe UI Light"/>
            </a:endParaRPr>
          </a:p>
          <a:p>
            <a:pPr marL="349194" indent="-349194" algn="just" defTabSz="932453">
              <a:defRPr/>
            </a:pPr>
            <a:r>
              <a:rPr lang="en-US" sz="2000" b="1"/>
              <a:t>EXPOSE</a:t>
            </a:r>
            <a:r>
              <a:rPr lang="en-US" sz="2000"/>
              <a:t> instruction informs Docker that the container listens on the specified network port(s).</a:t>
            </a:r>
            <a:endParaRPr lang="en-US" sz="2000" b="1">
              <a:cs typeface="Segoe UI Light"/>
            </a:endParaRPr>
          </a:p>
          <a:p>
            <a:pPr marL="349194" indent="-349194" defTabSz="932453">
              <a:defRPr/>
            </a:pPr>
            <a:endParaRPr lang="en-US" sz="2000">
              <a:cs typeface="Segoe UI Light"/>
            </a:endParaRPr>
          </a:p>
        </p:txBody>
      </p:sp>
    </p:spTree>
    <p:extLst>
      <p:ext uri="{BB962C8B-B14F-4D97-AF65-F5344CB8AC3E}">
        <p14:creationId xmlns:p14="http://schemas.microsoft.com/office/powerpoint/2010/main" val="52828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6"/>
            <a:ext cx="7620000" cy="2591479"/>
          </a:xfrm>
        </p:spPr>
        <p:txBody>
          <a:bodyPr/>
          <a:lstStyle/>
          <a:p>
            <a:pPr marL="349670" indent="-349670" algn="just" defTabSz="932453">
              <a:defRPr/>
            </a:pPr>
            <a:r>
              <a:rPr lang="en-US" sz="2400">
                <a:solidFill>
                  <a:schemeClr val="tx1"/>
                </a:solidFill>
              </a:rPr>
              <a:t>A Tag name is a string value that you can use to distinguish versions of your Docker images so you can preserve older copies or variants of a primary build.</a:t>
            </a:r>
          </a:p>
          <a:p>
            <a:r>
              <a:rPr lang="en-US" sz="2400">
                <a:solidFill>
                  <a:schemeClr val="tx1"/>
                </a:solidFill>
              </a:rPr>
              <a:t>You can group your images together using names and tags (if you  don’t provide any tag default value of latest is assumed)</a:t>
            </a:r>
          </a:p>
          <a:p>
            <a:pPr marL="349670" indent="-349670" algn="just" defTabSz="932453">
              <a:defRPr/>
            </a:pPr>
            <a:endParaRPr lang="en-US" sz="2000" kern="0"/>
          </a:p>
        </p:txBody>
      </p:sp>
      <p:sp>
        <p:nvSpPr>
          <p:cNvPr id="2" name="Title 1"/>
          <p:cNvSpPr>
            <a:spLocks noGrp="1"/>
          </p:cNvSpPr>
          <p:nvPr>
            <p:ph type="title"/>
          </p:nvPr>
        </p:nvSpPr>
        <p:spPr/>
        <p:txBody>
          <a:bodyPr/>
          <a:lstStyle/>
          <a:p>
            <a:r>
              <a:rPr lang="en-US">
                <a:solidFill>
                  <a:schemeClr val="accent3"/>
                </a:solidFill>
              </a:rPr>
              <a:t>Image Tags</a:t>
            </a:r>
            <a:endParaRPr lang="en-US" sz="4001">
              <a:solidFill>
                <a:schemeClr val="accent3"/>
              </a:solidFill>
            </a:endParaRPr>
          </a:p>
        </p:txBody>
      </p:sp>
      <p:pic>
        <p:nvPicPr>
          <p:cNvPr id="10" name="Picture 9">
            <a:extLst>
              <a:ext uri="{FF2B5EF4-FFF2-40B4-BE49-F238E27FC236}">
                <a16:creationId xmlns:a16="http://schemas.microsoft.com/office/drawing/2014/main" id="{DE80FB6E-086E-497C-8EEC-55FAF9755F23}"/>
              </a:ext>
            </a:extLst>
          </p:cNvPr>
          <p:cNvPicPr>
            <a:picLocks noChangeAspect="1"/>
          </p:cNvPicPr>
          <p:nvPr/>
        </p:nvPicPr>
        <p:blipFill>
          <a:blip r:embed="rId3"/>
          <a:stretch>
            <a:fillRect/>
          </a:stretch>
        </p:blipFill>
        <p:spPr>
          <a:xfrm>
            <a:off x="100259" y="3608469"/>
            <a:ext cx="3649482" cy="3375025"/>
          </a:xfrm>
          <a:prstGeom prst="rect">
            <a:avLst/>
          </a:prstGeom>
          <a:solidFill>
            <a:schemeClr val="tx2"/>
          </a:solidFill>
          <a:ln>
            <a:solidFill>
              <a:schemeClr val="accent1"/>
            </a:solidFill>
          </a:ln>
        </p:spPr>
      </p:pic>
      <p:pic>
        <p:nvPicPr>
          <p:cNvPr id="11" name="Picture 10">
            <a:extLst>
              <a:ext uri="{FF2B5EF4-FFF2-40B4-BE49-F238E27FC236}">
                <a16:creationId xmlns:a16="http://schemas.microsoft.com/office/drawing/2014/main" id="{26A12EFB-2600-44EA-A589-471AC9EBF717}"/>
              </a:ext>
            </a:extLst>
          </p:cNvPr>
          <p:cNvPicPr>
            <a:picLocks noChangeAspect="1"/>
          </p:cNvPicPr>
          <p:nvPr/>
        </p:nvPicPr>
        <p:blipFill>
          <a:blip r:embed="rId4"/>
          <a:stretch>
            <a:fillRect/>
          </a:stretch>
        </p:blipFill>
        <p:spPr>
          <a:xfrm>
            <a:off x="4161146" y="3497262"/>
            <a:ext cx="3322086" cy="3483864"/>
          </a:xfrm>
          <a:prstGeom prst="rect">
            <a:avLst/>
          </a:prstGeom>
          <a:ln>
            <a:solidFill>
              <a:schemeClr val="accent1"/>
            </a:solidFill>
          </a:ln>
        </p:spPr>
      </p:pic>
      <p:pic>
        <p:nvPicPr>
          <p:cNvPr id="12" name="Picture 11">
            <a:extLst>
              <a:ext uri="{FF2B5EF4-FFF2-40B4-BE49-F238E27FC236}">
                <a16:creationId xmlns:a16="http://schemas.microsoft.com/office/drawing/2014/main" id="{AD3E62E7-1EB6-4249-8782-E49A67412431}"/>
              </a:ext>
            </a:extLst>
          </p:cNvPr>
          <p:cNvPicPr>
            <a:picLocks noChangeAspect="1"/>
          </p:cNvPicPr>
          <p:nvPr/>
        </p:nvPicPr>
        <p:blipFill>
          <a:blip r:embed="rId5"/>
          <a:stretch>
            <a:fillRect/>
          </a:stretch>
        </p:blipFill>
        <p:spPr>
          <a:xfrm>
            <a:off x="8298807" y="295276"/>
            <a:ext cx="3605411" cy="2774951"/>
          </a:xfrm>
          <a:prstGeom prst="rect">
            <a:avLst/>
          </a:prstGeom>
          <a:ln>
            <a:solidFill>
              <a:schemeClr val="accent1"/>
            </a:solidFill>
          </a:ln>
        </p:spPr>
      </p:pic>
      <p:pic>
        <p:nvPicPr>
          <p:cNvPr id="13" name="Picture 12">
            <a:extLst>
              <a:ext uri="{FF2B5EF4-FFF2-40B4-BE49-F238E27FC236}">
                <a16:creationId xmlns:a16="http://schemas.microsoft.com/office/drawing/2014/main" id="{99AA60A0-DEF9-4FB0-8478-78391DE27591}"/>
              </a:ext>
            </a:extLst>
          </p:cNvPr>
          <p:cNvPicPr>
            <a:picLocks noChangeAspect="1"/>
          </p:cNvPicPr>
          <p:nvPr/>
        </p:nvPicPr>
        <p:blipFill>
          <a:blip r:embed="rId6"/>
          <a:stretch>
            <a:fillRect/>
          </a:stretch>
        </p:blipFill>
        <p:spPr>
          <a:xfrm>
            <a:off x="7967967" y="3738853"/>
            <a:ext cx="4076501" cy="2398713"/>
          </a:xfrm>
          <a:prstGeom prst="rect">
            <a:avLst/>
          </a:prstGeom>
        </p:spPr>
      </p:pic>
      <p:pic>
        <p:nvPicPr>
          <p:cNvPr id="14" name="Picture 13">
            <a:extLst>
              <a:ext uri="{FF2B5EF4-FFF2-40B4-BE49-F238E27FC236}">
                <a16:creationId xmlns:a16="http://schemas.microsoft.com/office/drawing/2014/main" id="{48948338-6D38-4788-960A-B28575D9C3B3}"/>
              </a:ext>
            </a:extLst>
          </p:cNvPr>
          <p:cNvPicPr>
            <a:picLocks noChangeAspect="1"/>
          </p:cNvPicPr>
          <p:nvPr/>
        </p:nvPicPr>
        <p:blipFill>
          <a:blip r:embed="rId7"/>
          <a:stretch>
            <a:fillRect/>
          </a:stretch>
        </p:blipFill>
        <p:spPr>
          <a:xfrm>
            <a:off x="8077750" y="6151851"/>
            <a:ext cx="3983033" cy="829275"/>
          </a:xfrm>
          <a:prstGeom prst="rect">
            <a:avLst/>
          </a:prstGeom>
        </p:spPr>
      </p:pic>
      <p:sp>
        <p:nvSpPr>
          <p:cNvPr id="15" name="Rectangle 14">
            <a:extLst>
              <a:ext uri="{FF2B5EF4-FFF2-40B4-BE49-F238E27FC236}">
                <a16:creationId xmlns:a16="http://schemas.microsoft.com/office/drawing/2014/main" id="{CA343FBC-457F-4522-8CF3-B40F8ACC9421}"/>
              </a:ext>
            </a:extLst>
          </p:cNvPr>
          <p:cNvSpPr/>
          <p:nvPr/>
        </p:nvSpPr>
        <p:spPr bwMode="auto">
          <a:xfrm>
            <a:off x="7967967" y="3738853"/>
            <a:ext cx="4267199" cy="3242273"/>
          </a:xfrm>
          <a:prstGeom prst="rect">
            <a:avLst/>
          </a:prstGeom>
          <a:solidFill>
            <a:schemeClr val="accent1">
              <a:alpha val="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7" name="Straight Arrow Connector 16">
            <a:extLst>
              <a:ext uri="{FF2B5EF4-FFF2-40B4-BE49-F238E27FC236}">
                <a16:creationId xmlns:a16="http://schemas.microsoft.com/office/drawing/2014/main" id="{C245D5F7-F393-4C6E-93EE-A98B46F68164}"/>
              </a:ext>
            </a:extLst>
          </p:cNvPr>
          <p:cNvCxnSpPr>
            <a:stCxn id="12" idx="2"/>
            <a:endCxn id="15" idx="0"/>
          </p:cNvCxnSpPr>
          <p:nvPr/>
        </p:nvCxnSpPr>
        <p:spPr>
          <a:xfrm>
            <a:off x="10101513" y="3070227"/>
            <a:ext cx="54" cy="668626"/>
          </a:xfrm>
          <a:prstGeom prst="straightConnector1">
            <a:avLst/>
          </a:prstGeom>
          <a:ln w="73025">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968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l="20120" r="20120"/>
          <a:stretch>
            <a:fillRect/>
          </a:stretch>
        </p:blipFill>
        <p:spPr/>
      </p:pic>
      <p:sp>
        <p:nvSpPr>
          <p:cNvPr id="6" name="Title 1"/>
          <p:cNvSpPr>
            <a:spLocks noGrp="1"/>
          </p:cNvSpPr>
          <p:nvPr>
            <p:ph type="title"/>
          </p:nvPr>
        </p:nvSpPr>
        <p:spPr>
          <a:xfrm>
            <a:off x="37645" y="296862"/>
            <a:ext cx="5867399" cy="2179058"/>
          </a:xfrm>
        </p:spPr>
        <p:txBody>
          <a:bodyPr/>
          <a:lstStyle/>
          <a:p>
            <a:r>
              <a:rPr lang="en-US" sz="4800"/>
              <a:t>Demonstration:  </a:t>
            </a:r>
            <a:r>
              <a:rPr lang="en-US" sz="4800" err="1"/>
              <a:t>Dockerfile</a:t>
            </a:r>
            <a:r>
              <a:rPr lang="en-US" sz="4800"/>
              <a:t> and Docker Build</a:t>
            </a:r>
            <a:endParaRPr lang="en-US" sz="4800">
              <a:solidFill>
                <a:schemeClr val="accent3"/>
              </a:solidFill>
            </a:endParaRPr>
          </a:p>
        </p:txBody>
      </p:sp>
      <p:sp>
        <p:nvSpPr>
          <p:cNvPr id="7" name="Title 1"/>
          <p:cNvSpPr txBox="1">
            <a:spLocks/>
          </p:cNvSpPr>
          <p:nvPr/>
        </p:nvSpPr>
        <p:spPr>
          <a:xfrm>
            <a:off x="228145" y="2819138"/>
            <a:ext cx="5304294" cy="4672050"/>
          </a:xfrm>
          <a:prstGeom prst="rect">
            <a:avLst/>
          </a:prstGeom>
        </p:spPr>
        <p:txBody>
          <a:bodyPr vert="horz" wrap="square" lIns="146303" tIns="91441" rIns="146303" bIns="91441"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a:solidFill>
                  <a:schemeClr val="tx1"/>
                </a:solidFill>
              </a:rPr>
              <a:t>Working with </a:t>
            </a:r>
            <a:r>
              <a:rPr lang="en-US" sz="2800" err="1">
                <a:solidFill>
                  <a:schemeClr val="tx1"/>
                </a:solidFill>
              </a:rPr>
              <a:t>Dockerfile</a:t>
            </a:r>
            <a:endParaRPr lang="en-US" sz="2800">
              <a:solidFill>
                <a:schemeClr val="tx1"/>
              </a:solidFill>
            </a:endParaRPr>
          </a:p>
          <a:p>
            <a:r>
              <a:rPr lang="en-US" sz="2800">
                <a:solidFill>
                  <a:schemeClr val="tx1"/>
                </a:solidFill>
              </a:rPr>
              <a:t>	</a:t>
            </a:r>
          </a:p>
          <a:p>
            <a:r>
              <a:rPr lang="en-US" sz="2800">
                <a:solidFill>
                  <a:schemeClr val="tx1"/>
                </a:solidFill>
              </a:rPr>
              <a:t>Build container images using Docker build command:</a:t>
            </a:r>
          </a:p>
          <a:p>
            <a:r>
              <a:rPr lang="en-US" sz="2800">
                <a:solidFill>
                  <a:schemeClr val="tx1"/>
                </a:solidFill>
              </a:rPr>
              <a:t>	- </a:t>
            </a:r>
            <a:r>
              <a:rPr lang="en-US" sz="2800" err="1">
                <a:solidFill>
                  <a:schemeClr val="tx1"/>
                </a:solidFill>
              </a:rPr>
              <a:t>NodeJs</a:t>
            </a:r>
            <a:endParaRPr lang="en-US" sz="2800">
              <a:solidFill>
                <a:schemeClr val="tx1"/>
              </a:solidFill>
            </a:endParaRPr>
          </a:p>
          <a:p>
            <a:r>
              <a:rPr lang="en-US" sz="2800">
                <a:solidFill>
                  <a:schemeClr val="tx1"/>
                </a:solidFill>
              </a:rPr>
              <a:t>	- Nginx</a:t>
            </a:r>
          </a:p>
          <a:p>
            <a:r>
              <a:rPr lang="en-US" sz="2800">
                <a:solidFill>
                  <a:schemeClr val="tx1"/>
                </a:solidFill>
              </a:rPr>
              <a:t>	- ASP.NET Core</a:t>
            </a:r>
          </a:p>
          <a:p>
            <a:endParaRPr lang="en-US" sz="2800">
              <a:solidFill>
                <a:schemeClr val="tx1"/>
              </a:solidFill>
            </a:endParaRPr>
          </a:p>
          <a:p>
            <a:r>
              <a:rPr lang="en-US" sz="2800">
                <a:solidFill>
                  <a:schemeClr val="tx1"/>
                </a:solidFill>
              </a:rPr>
              <a:t>Using Image Tags</a:t>
            </a:r>
          </a:p>
          <a:p>
            <a:endParaRPr lang="en-US" sz="3600">
              <a:solidFill>
                <a:schemeClr val="tx1"/>
              </a:solidFill>
            </a:endParaRPr>
          </a:p>
          <a:p>
            <a:r>
              <a:rPr lang="en-US" sz="3600">
                <a:solidFill>
                  <a:schemeClr val="tx1"/>
                </a:solidFill>
              </a:rPr>
              <a:t> </a:t>
            </a:r>
          </a:p>
        </p:txBody>
      </p:sp>
    </p:spTree>
    <p:extLst>
      <p:ext uri="{BB962C8B-B14F-4D97-AF65-F5344CB8AC3E}">
        <p14:creationId xmlns:p14="http://schemas.microsoft.com/office/powerpoint/2010/main" val="193299591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How does Docker build work?</a:t>
            </a:r>
            <a:endParaRPr lang="en-US" sz="4001" dirty="0">
              <a:solidFill>
                <a:schemeClr val="accent3"/>
              </a:solidFill>
            </a:endParaRPr>
          </a:p>
        </p:txBody>
      </p:sp>
      <p:grpSp>
        <p:nvGrpSpPr>
          <p:cNvPr id="5" name="Group 4"/>
          <p:cNvGrpSpPr/>
          <p:nvPr/>
        </p:nvGrpSpPr>
        <p:grpSpPr>
          <a:xfrm>
            <a:off x="1417636" y="1363662"/>
            <a:ext cx="3419546" cy="1947381"/>
            <a:chOff x="304800" y="329375"/>
            <a:chExt cx="2514600" cy="1753030"/>
          </a:xfrm>
        </p:grpSpPr>
        <p:sp>
          <p:nvSpPr>
            <p:cNvPr id="6" name="Rectangle 5"/>
            <p:cNvSpPr/>
            <p:nvPr/>
          </p:nvSpPr>
          <p:spPr>
            <a:xfrm>
              <a:off x="304800" y="634605"/>
              <a:ext cx="2514600"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95">
                <a:defRPr/>
              </a:pPr>
              <a:endParaRPr lang="en-US" sz="2448" kern="0">
                <a:solidFill>
                  <a:sysClr val="windowText" lastClr="000000"/>
                </a:solidFill>
              </a:endParaRPr>
            </a:p>
          </p:txBody>
        </p:sp>
        <p:sp>
          <p:nvSpPr>
            <p:cNvPr id="7" name="Flowchart: Alternate Process 7"/>
            <p:cNvSpPr/>
            <p:nvPr/>
          </p:nvSpPr>
          <p:spPr>
            <a:xfrm>
              <a:off x="304800" y="520305"/>
              <a:ext cx="80434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3295">
                <a:defRPr/>
              </a:pPr>
              <a:r>
                <a:rPr lang="en-US" sz="1495" b="1" kern="0">
                  <a:solidFill>
                    <a:schemeClr val="bg1"/>
                  </a:solidFill>
                </a:rPr>
                <a:t>Registry</a:t>
              </a:r>
            </a:p>
          </p:txBody>
        </p:sp>
        <p:pic>
          <p:nvPicPr>
            <p:cNvPr id="8"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97191"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7928699" y="1639350"/>
            <a:ext cx="3593978" cy="3147499"/>
            <a:chOff x="4156030" y="3448050"/>
            <a:chExt cx="2566671" cy="2250456"/>
          </a:xfrm>
        </p:grpSpPr>
        <p:sp>
          <p:nvSpPr>
            <p:cNvPr id="10" name="Rectangle 9"/>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95">
                <a:defRPr/>
              </a:pPr>
              <a:endParaRPr lang="en-US" sz="2448" kern="0">
                <a:solidFill>
                  <a:sysClr val="windowText" lastClr="000000"/>
                </a:solidFill>
              </a:endParaRPr>
            </a:p>
          </p:txBody>
        </p:sp>
        <p:sp>
          <p:nvSpPr>
            <p:cNvPr id="11" name="Flowchart: Alternate Process 38"/>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3295">
                <a:defRPr/>
              </a:pPr>
              <a:r>
                <a:rPr lang="en-US" sz="1495" b="1" kern="0">
                  <a:solidFill>
                    <a:schemeClr val="bg1"/>
                  </a:solidFill>
                  <a:latin typeface="Lucida Console" panose="020B0609040504020204" pitchFamily="49" charset="0"/>
                </a:rPr>
                <a:t>DOCKER_HOST</a:t>
              </a:r>
            </a:p>
          </p:txBody>
        </p:sp>
      </p:grpSp>
      <p:grpSp>
        <p:nvGrpSpPr>
          <p:cNvPr id="12" name="Group 11"/>
          <p:cNvGrpSpPr/>
          <p:nvPr/>
        </p:nvGrpSpPr>
        <p:grpSpPr>
          <a:xfrm>
            <a:off x="9835949" y="2299358"/>
            <a:ext cx="1544326" cy="2306797"/>
            <a:chOff x="7441367" y="1793260"/>
            <a:chExt cx="1135636" cy="1696328"/>
          </a:xfrm>
        </p:grpSpPr>
        <p:sp>
          <p:nvSpPr>
            <p:cNvPr id="13" name="Rectangle 12"/>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95">
                <a:defRPr/>
              </a:pPr>
              <a:endParaRPr lang="en-US" sz="2448" kern="0">
                <a:solidFill>
                  <a:sysClr val="windowText" lastClr="000000"/>
                </a:solidFill>
              </a:endParaRPr>
            </a:p>
          </p:txBody>
        </p:sp>
        <p:sp>
          <p:nvSpPr>
            <p:cNvPr id="14" name="Flowchart: Alternate Process 42"/>
            <p:cNvSpPr/>
            <p:nvPr/>
          </p:nvSpPr>
          <p:spPr>
            <a:xfrm>
              <a:off x="7441367" y="1793260"/>
              <a:ext cx="667160"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3295">
                <a:defRPr/>
              </a:pPr>
              <a:r>
                <a:rPr lang="en-US" sz="1495" b="1" kern="0">
                  <a:solidFill>
                    <a:schemeClr val="bg1"/>
                  </a:solidFill>
                </a:rPr>
                <a:t>Images</a:t>
              </a:r>
            </a:p>
          </p:txBody>
        </p:sp>
      </p:grpSp>
      <p:grpSp>
        <p:nvGrpSpPr>
          <p:cNvPr id="15" name="Group 14"/>
          <p:cNvGrpSpPr/>
          <p:nvPr/>
        </p:nvGrpSpPr>
        <p:grpSpPr>
          <a:xfrm>
            <a:off x="8110161" y="2299358"/>
            <a:ext cx="1544326" cy="2306797"/>
            <a:chOff x="6172291" y="1793260"/>
            <a:chExt cx="1135636" cy="1696328"/>
          </a:xfrm>
        </p:grpSpPr>
        <p:sp>
          <p:nvSpPr>
            <p:cNvPr id="16" name="Rectangle 15"/>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95">
                <a:defRPr/>
              </a:pPr>
              <a:endParaRPr lang="en-US" sz="2448" kern="0">
                <a:solidFill>
                  <a:sysClr val="windowText" lastClr="000000"/>
                </a:solidFill>
              </a:endParaRPr>
            </a:p>
          </p:txBody>
        </p:sp>
        <p:sp>
          <p:nvSpPr>
            <p:cNvPr id="17" name="Flowchart: Alternate Process 44"/>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3295">
                <a:defRPr/>
              </a:pPr>
              <a:r>
                <a:rPr lang="en-US" sz="1495" b="1" kern="0">
                  <a:solidFill>
                    <a:schemeClr val="bg1"/>
                  </a:solidFill>
                </a:rPr>
                <a:t>Containers</a:t>
              </a:r>
            </a:p>
          </p:txBody>
        </p:sp>
      </p:grpSp>
      <p:grpSp>
        <p:nvGrpSpPr>
          <p:cNvPr id="18" name="Group 17"/>
          <p:cNvGrpSpPr/>
          <p:nvPr/>
        </p:nvGrpSpPr>
        <p:grpSpPr>
          <a:xfrm>
            <a:off x="9983325" y="3358565"/>
            <a:ext cx="568408" cy="568408"/>
            <a:chOff x="4194073" y="1320138"/>
            <a:chExt cx="600586" cy="600586"/>
          </a:xfrm>
        </p:grpSpPr>
        <p:sp>
          <p:nvSpPr>
            <p:cNvPr id="19" name="Rectangle 18"/>
            <p:cNvSpPr/>
            <p:nvPr/>
          </p:nvSpPr>
          <p:spPr>
            <a:xfrm>
              <a:off x="4194073" y="1320138"/>
              <a:ext cx="600586" cy="600586"/>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95">
                <a:defRPr/>
              </a:pPr>
              <a:endParaRPr lang="en-US" sz="2448" kern="0">
                <a:solidFill>
                  <a:sysClr val="windowText" lastClr="000000"/>
                </a:solidFill>
              </a:endParaRPr>
            </a:p>
          </p:txBody>
        </p:sp>
        <p:pic>
          <p:nvPicPr>
            <p:cNvPr id="20" name="Picture 28" descr="https://hub.docker.com/public/images/logos/mini-logo-white-inse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8616" y="1334681"/>
              <a:ext cx="571500" cy="571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p:cNvGrpSpPr/>
          <p:nvPr/>
        </p:nvGrpSpPr>
        <p:grpSpPr>
          <a:xfrm>
            <a:off x="1455434" y="4024224"/>
            <a:ext cx="3419546" cy="2124262"/>
            <a:chOff x="304799" y="3058449"/>
            <a:chExt cx="2514601" cy="1562100"/>
          </a:xfrm>
        </p:grpSpPr>
        <p:sp>
          <p:nvSpPr>
            <p:cNvPr id="22" name="Rectangle 21"/>
            <p:cNvSpPr/>
            <p:nvPr/>
          </p:nvSpPr>
          <p:spPr>
            <a:xfrm>
              <a:off x="304800" y="3172749"/>
              <a:ext cx="2514600"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95">
                <a:defRPr/>
              </a:pPr>
              <a:r>
                <a:rPr lang="en-US" sz="1632" kern="0" dirty="0">
                  <a:solidFill>
                    <a:schemeClr val="tx1">
                      <a:lumMod val="50000"/>
                    </a:schemeClr>
                  </a:solidFill>
                </a:rPr>
                <a:t>0001</a:t>
              </a:r>
              <a:r>
                <a:rPr lang="en-US" sz="1632" b="1" kern="0" dirty="0">
                  <a:solidFill>
                    <a:schemeClr val="tx1">
                      <a:lumMod val="50000"/>
                    </a:schemeClr>
                  </a:solidFill>
                </a:rPr>
                <a:t>Program.cs</a:t>
              </a:r>
              <a:r>
                <a:rPr lang="en-US" sz="1632" kern="0" dirty="0">
                  <a:solidFill>
                    <a:schemeClr val="tx1">
                      <a:lumMod val="50000"/>
                    </a:schemeClr>
                  </a:solidFill>
                </a:rPr>
                <a:t>110</a:t>
              </a:r>
            </a:p>
            <a:p>
              <a:pPr algn="ctr" defTabSz="1243295">
                <a:defRPr/>
              </a:pPr>
              <a:r>
                <a:rPr lang="en-US" sz="2448" b="1" kern="0" dirty="0">
                  <a:solidFill>
                    <a:schemeClr val="tx1">
                      <a:lumMod val="50000"/>
                    </a:schemeClr>
                  </a:solidFill>
                </a:rPr>
                <a:t>AspCoreApp.dll</a:t>
              </a:r>
            </a:p>
            <a:p>
              <a:pPr algn="ctr" defTabSz="1243295">
                <a:defRPr/>
              </a:pPr>
              <a:r>
                <a:rPr lang="en-US" sz="1632" kern="0" dirty="0">
                  <a:solidFill>
                    <a:schemeClr val="tx1">
                      <a:lumMod val="50000"/>
                    </a:schemeClr>
                  </a:solidFill>
                </a:rPr>
                <a:t>111010111011011010</a:t>
              </a:r>
            </a:p>
          </p:txBody>
        </p:sp>
        <p:sp>
          <p:nvSpPr>
            <p:cNvPr id="23" name="Flowchart: Alternate Process 13"/>
            <p:cNvSpPr/>
            <p:nvPr/>
          </p:nvSpPr>
          <p:spPr>
            <a:xfrm>
              <a:off x="304799" y="3058449"/>
              <a:ext cx="1088533"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3295">
                <a:defRPr/>
              </a:pPr>
              <a:r>
                <a:rPr lang="en-US" sz="1495" b="1" kern="0">
                  <a:solidFill>
                    <a:schemeClr val="bg1"/>
                  </a:solidFill>
                </a:rPr>
                <a:t>Code/Binaries</a:t>
              </a:r>
            </a:p>
          </p:txBody>
        </p:sp>
      </p:grpSp>
      <p:grpSp>
        <p:nvGrpSpPr>
          <p:cNvPr id="24" name="Group 23"/>
          <p:cNvGrpSpPr/>
          <p:nvPr/>
        </p:nvGrpSpPr>
        <p:grpSpPr>
          <a:xfrm>
            <a:off x="3991951" y="2059408"/>
            <a:ext cx="557233" cy="1135603"/>
            <a:chOff x="2190384" y="1113353"/>
            <a:chExt cx="409767" cy="835078"/>
          </a:xfrm>
        </p:grpSpPr>
        <p:pic>
          <p:nvPicPr>
            <p:cNvPr id="25" name="Picture 12" descr="https://hub.docker.com/public/images/official/nginx.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0384" y="111335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4" descr="https://hub.docker.com/public/images/official/busybox.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0384" y="153866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1504586" y="1932570"/>
            <a:ext cx="557233" cy="1135603"/>
            <a:chOff x="428433" y="1113353"/>
            <a:chExt cx="409767" cy="835078"/>
          </a:xfrm>
        </p:grpSpPr>
        <p:pic>
          <p:nvPicPr>
            <p:cNvPr id="28" name="Picture 10" descr="https://hub.docker.com/public/images/official/ubuntu.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433" y="153866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6" descr="https://hub.docker.com/public/images/official/mon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8433" y="111335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p:cNvGrpSpPr/>
          <p:nvPr/>
        </p:nvGrpSpPr>
        <p:grpSpPr>
          <a:xfrm>
            <a:off x="2110464" y="1942718"/>
            <a:ext cx="557233" cy="1135603"/>
            <a:chOff x="859497" y="1113353"/>
            <a:chExt cx="409767" cy="835078"/>
          </a:xfrm>
        </p:grpSpPr>
        <p:pic>
          <p:nvPicPr>
            <p:cNvPr id="31" name="Picture 22" descr="https://hub.docker.com/public/images/official/jenkins.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9497" y="111335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4" descr="https://hub.docker.com/public/images/official/hello-world.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9497" y="1538663"/>
              <a:ext cx="409767" cy="409768"/>
            </a:xfrm>
            <a:prstGeom prst="rect">
              <a:avLst/>
            </a:prstGeom>
            <a:noFill/>
            <a:extLst>
              <a:ext uri="{909E8E84-426E-40DD-AFC4-6F175D3DCCD1}">
                <a14:hiddenFill xmlns:a14="http://schemas.microsoft.com/office/drawing/2010/main">
                  <a:solidFill>
                    <a:srgbClr val="FFFFFF"/>
                  </a:solidFill>
                </a14:hiddenFill>
              </a:ext>
            </a:extLst>
          </p:spPr>
        </p:pic>
      </p:grpSp>
      <p:pic>
        <p:nvPicPr>
          <p:cNvPr id="33" name="Picture 26" descr="https://hub.docker.com/public/images/official/mariadb.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81650" y="2064482"/>
            <a:ext cx="557233" cy="557235"/>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5075201" y="5212204"/>
            <a:ext cx="2327251" cy="1545851"/>
            <a:chOff x="4156031" y="3448050"/>
            <a:chExt cx="1711369" cy="952500"/>
          </a:xfrm>
        </p:grpSpPr>
        <p:sp>
          <p:nvSpPr>
            <p:cNvPr id="35" name="Rectangle 34"/>
            <p:cNvSpPr/>
            <p:nvPr/>
          </p:nvSpPr>
          <p:spPr>
            <a:xfrm>
              <a:off x="4156031" y="3562350"/>
              <a:ext cx="1711369" cy="8382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95">
                <a:defRPr/>
              </a:pPr>
              <a:endParaRPr lang="en-US" sz="2448" kern="0">
                <a:solidFill>
                  <a:sysClr val="windowText" lastClr="000000"/>
                </a:solidFill>
              </a:endParaRPr>
            </a:p>
          </p:txBody>
        </p:sp>
        <p:sp>
          <p:nvSpPr>
            <p:cNvPr id="36" name="Flowchart: Alternate Process 31"/>
            <p:cNvSpPr/>
            <p:nvPr/>
          </p:nvSpPr>
          <p:spPr>
            <a:xfrm>
              <a:off x="4156032" y="3448050"/>
              <a:ext cx="711376"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3295">
                <a:defRPr/>
              </a:pPr>
              <a:r>
                <a:rPr lang="en-US" sz="1495" b="1" kern="0">
                  <a:solidFill>
                    <a:schemeClr val="bg1"/>
                  </a:solidFill>
                </a:rPr>
                <a:t>Client</a:t>
              </a:r>
            </a:p>
          </p:txBody>
        </p:sp>
      </p:grpSp>
      <p:sp>
        <p:nvSpPr>
          <p:cNvPr id="37" name="Flowchart: Alternate Process 32"/>
          <p:cNvSpPr/>
          <p:nvPr/>
        </p:nvSpPr>
        <p:spPr>
          <a:xfrm>
            <a:off x="5326953" y="5622111"/>
            <a:ext cx="1664048" cy="310867"/>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3295">
              <a:defRPr/>
            </a:pPr>
            <a:r>
              <a:rPr lang="en-US" sz="1495" kern="0">
                <a:solidFill>
                  <a:schemeClr val="bg1"/>
                </a:solidFill>
                <a:latin typeface="Lucida Console" panose="020B0609040504020204" pitchFamily="49" charset="0"/>
              </a:rPr>
              <a:t>Docker build</a:t>
            </a:r>
          </a:p>
        </p:txBody>
      </p:sp>
      <p:sp>
        <p:nvSpPr>
          <p:cNvPr id="38" name="Rectangle 37"/>
          <p:cNvSpPr/>
          <p:nvPr/>
        </p:nvSpPr>
        <p:spPr>
          <a:xfrm>
            <a:off x="8103135" y="2010085"/>
            <a:ext cx="3277142" cy="22392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95">
              <a:defRPr/>
            </a:pPr>
            <a:r>
              <a:rPr lang="en-US" sz="1495" kern="0">
                <a:solidFill>
                  <a:schemeClr val="bg1"/>
                </a:solidFill>
              </a:rPr>
              <a:t>Docker daemon</a:t>
            </a:r>
          </a:p>
        </p:txBody>
      </p:sp>
      <p:grpSp>
        <p:nvGrpSpPr>
          <p:cNvPr id="39" name="Group 38"/>
          <p:cNvGrpSpPr/>
          <p:nvPr/>
        </p:nvGrpSpPr>
        <p:grpSpPr>
          <a:xfrm>
            <a:off x="4904812" y="1996358"/>
            <a:ext cx="2823518" cy="1570072"/>
            <a:chOff x="3212282" y="2183300"/>
            <a:chExt cx="1836663" cy="1154570"/>
          </a:xfrm>
        </p:grpSpPr>
        <p:sp>
          <p:nvSpPr>
            <p:cNvPr id="40" name="Snip Single Corner Rectangle 39"/>
            <p:cNvSpPr/>
            <p:nvPr/>
          </p:nvSpPr>
          <p:spPr>
            <a:xfrm>
              <a:off x="3212282" y="2295112"/>
              <a:ext cx="1836663" cy="1042758"/>
            </a:xfrm>
            <a:prstGeom prst="snip1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174" tIns="62174" rIns="0" bIns="0" numCol="1" spcCol="0" rtlCol="0" fromWordArt="0" anchor="t" anchorCtr="0" forceAA="0" compatLnSpc="1">
              <a:prstTxWarp prst="textNoShape">
                <a:avLst/>
              </a:prstTxWarp>
              <a:noAutofit/>
            </a:bodyPr>
            <a:lstStyle/>
            <a:p>
              <a:pPr defTabSz="1243295">
                <a:defRPr/>
              </a:pPr>
              <a:endParaRPr lang="en-US" sz="1428" b="1" kern="0" dirty="0">
                <a:solidFill>
                  <a:srgbClr val="0070C0"/>
                </a:solidFill>
              </a:endParaRPr>
            </a:p>
            <a:p>
              <a:pPr defTabSz="1243295">
                <a:defRPr/>
              </a:pPr>
              <a:r>
                <a:rPr lang="en-US" sz="1428" b="1" kern="0" dirty="0">
                  <a:solidFill>
                    <a:srgbClr val="0070C0"/>
                  </a:solidFill>
                </a:rPr>
                <a:t>FROM </a:t>
              </a:r>
              <a:r>
                <a:rPr lang="en-US" sz="1200" kern="0" dirty="0" err="1">
                  <a:solidFill>
                    <a:schemeClr val="tx1">
                      <a:lumMod val="50000"/>
                    </a:schemeClr>
                  </a:solidFill>
                </a:rPr>
                <a:t>microsoft</a:t>
              </a:r>
              <a:r>
                <a:rPr lang="en-US" sz="1200" kern="0" dirty="0">
                  <a:solidFill>
                    <a:schemeClr val="tx1">
                      <a:lumMod val="50000"/>
                    </a:schemeClr>
                  </a:solidFill>
                </a:rPr>
                <a:t>/</a:t>
              </a:r>
              <a:r>
                <a:rPr lang="en-US" sz="1600" kern="0" dirty="0">
                  <a:solidFill>
                    <a:schemeClr val="tx1">
                      <a:lumMod val="50000"/>
                    </a:schemeClr>
                  </a:solidFill>
                </a:rPr>
                <a:t>dotnet</a:t>
              </a:r>
              <a:r>
                <a:rPr lang="en-US" sz="1200" kern="0" dirty="0">
                  <a:solidFill>
                    <a:schemeClr val="tx1">
                      <a:lumMod val="50000"/>
                    </a:schemeClr>
                  </a:solidFill>
                </a:rPr>
                <a:t>:</a:t>
              </a:r>
              <a:r>
                <a:rPr lang="en-US" sz="701" kern="0" dirty="0">
                  <a:solidFill>
                    <a:schemeClr val="tx1">
                      <a:lumMod val="50000"/>
                    </a:schemeClr>
                  </a:solidFill>
                </a:rPr>
                <a:t>1.0.0-rc2-core</a:t>
              </a:r>
              <a:endParaRPr lang="en-US" sz="1428" kern="0" dirty="0">
                <a:solidFill>
                  <a:schemeClr val="tx1">
                    <a:lumMod val="50000"/>
                  </a:schemeClr>
                </a:solidFill>
              </a:endParaRPr>
            </a:p>
            <a:p>
              <a:pPr defTabSz="1243295">
                <a:defRPr/>
              </a:pPr>
              <a:r>
                <a:rPr lang="en-US" sz="1428" b="1" kern="0" dirty="0">
                  <a:solidFill>
                    <a:srgbClr val="0070C0"/>
                  </a:solidFill>
                </a:rPr>
                <a:t>WORKDIR</a:t>
              </a:r>
              <a:r>
                <a:rPr lang="en-US" sz="1428" kern="0" dirty="0">
                  <a:solidFill>
                    <a:schemeClr val="bg1"/>
                  </a:solidFill>
                </a:rPr>
                <a:t> </a:t>
              </a:r>
              <a:r>
                <a:rPr lang="en-US" sz="1428" kern="0" dirty="0">
                  <a:solidFill>
                    <a:schemeClr val="tx1">
                      <a:lumMod val="50000"/>
                    </a:schemeClr>
                  </a:solidFill>
                </a:rPr>
                <a:t>/app</a:t>
              </a:r>
            </a:p>
            <a:p>
              <a:pPr defTabSz="1243295">
                <a:defRPr/>
              </a:pPr>
              <a:r>
                <a:rPr lang="en-US" sz="1428" b="1" kern="0" dirty="0">
                  <a:solidFill>
                    <a:srgbClr val="0070C0"/>
                  </a:solidFill>
                </a:rPr>
                <a:t>COPY </a:t>
              </a:r>
              <a:r>
                <a:rPr lang="en-US" sz="1428" kern="0" dirty="0">
                  <a:solidFill>
                    <a:schemeClr val="tx1">
                      <a:lumMod val="50000"/>
                    </a:schemeClr>
                  </a:solidFill>
                </a:rPr>
                <a:t>/app /app</a:t>
              </a:r>
            </a:p>
            <a:p>
              <a:pPr defTabSz="1243295">
                <a:defRPr/>
              </a:pPr>
              <a:r>
                <a:rPr lang="en-US" sz="1428" b="1" kern="0" dirty="0">
                  <a:solidFill>
                    <a:srgbClr val="0070C0"/>
                  </a:solidFill>
                </a:rPr>
                <a:t>ENTRYPOINT</a:t>
              </a:r>
              <a:r>
                <a:rPr lang="en-US" sz="1428" kern="0" dirty="0">
                  <a:solidFill>
                    <a:schemeClr val="bg1"/>
                  </a:solidFill>
                </a:rPr>
                <a:t> </a:t>
              </a:r>
              <a:r>
                <a:rPr lang="en-US" sz="1200" kern="0" dirty="0">
                  <a:solidFill>
                    <a:schemeClr val="tx1">
                      <a:lumMod val="50000"/>
                    </a:schemeClr>
                  </a:solidFill>
                </a:rPr>
                <a:t>dotnet </a:t>
              </a:r>
              <a:r>
                <a:rPr lang="en-US" sz="1051" kern="0" dirty="0">
                  <a:solidFill>
                    <a:schemeClr val="tx1">
                      <a:lumMod val="50000"/>
                    </a:schemeClr>
                  </a:solidFill>
                </a:rPr>
                <a:t>AspCoreApp.dll</a:t>
              </a:r>
              <a:endParaRPr lang="en-US" sz="1428" kern="0" dirty="0">
                <a:solidFill>
                  <a:schemeClr val="tx1">
                    <a:lumMod val="50000"/>
                  </a:schemeClr>
                </a:solidFill>
              </a:endParaRPr>
            </a:p>
          </p:txBody>
        </p:sp>
        <p:sp>
          <p:nvSpPr>
            <p:cNvPr id="41" name="Flowchart: Alternate Process 29"/>
            <p:cNvSpPr/>
            <p:nvPr/>
          </p:nvSpPr>
          <p:spPr>
            <a:xfrm>
              <a:off x="3212282" y="2183300"/>
              <a:ext cx="836671"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3295">
                <a:defRPr/>
              </a:pPr>
              <a:r>
                <a:rPr lang="en-US" sz="1495" b="1" kern="0">
                  <a:solidFill>
                    <a:schemeClr val="bg1"/>
                  </a:solidFill>
                </a:rPr>
                <a:t>dockerfile</a:t>
              </a:r>
            </a:p>
          </p:txBody>
        </p:sp>
      </p:grpSp>
      <p:pic>
        <p:nvPicPr>
          <p:cNvPr id="42" name="Picture 4" descr="http://www.mi2.hr/wp-content/uploads/2015/10/docker-logo.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603609" y="1487964"/>
            <a:ext cx="885944" cy="503773"/>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Arrow Connector 42"/>
          <p:cNvCxnSpPr>
            <a:cxnSpLocks/>
            <a:endCxn id="38" idx="1"/>
          </p:cNvCxnSpPr>
          <p:nvPr/>
        </p:nvCxnSpPr>
        <p:spPr>
          <a:xfrm flipV="1">
            <a:off x="7087149" y="2122045"/>
            <a:ext cx="1015986" cy="3245594"/>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endCxn id="29" idx="1"/>
          </p:cNvCxnSpPr>
          <p:nvPr/>
        </p:nvCxnSpPr>
        <p:spPr>
          <a:xfrm flipV="1">
            <a:off x="7769356" y="7674514"/>
            <a:ext cx="4792621" cy="1123242"/>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9974890" y="2689212"/>
            <a:ext cx="568408" cy="568408"/>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95">
              <a:defRPr/>
            </a:pPr>
            <a:endParaRPr lang="en-US" sz="2448" kern="0">
              <a:solidFill>
                <a:sysClr val="windowText" lastClr="000000"/>
              </a:solidFill>
            </a:endParaRPr>
          </a:p>
        </p:txBody>
      </p:sp>
      <p:sp>
        <p:nvSpPr>
          <p:cNvPr id="50" name="Flowchart: Alternate Process 71"/>
          <p:cNvSpPr/>
          <p:nvPr/>
        </p:nvSpPr>
        <p:spPr>
          <a:xfrm>
            <a:off x="5329295" y="5952937"/>
            <a:ext cx="1664048" cy="310867"/>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3295">
              <a:defRPr/>
            </a:pPr>
            <a:r>
              <a:rPr lang="en-US" sz="1495" kern="0">
                <a:solidFill>
                  <a:schemeClr val="bg1"/>
                </a:solidFill>
                <a:latin typeface="Lucida Console" panose="020B0609040504020204" pitchFamily="49" charset="0"/>
              </a:rPr>
              <a:t>Docker run</a:t>
            </a:r>
          </a:p>
        </p:txBody>
      </p:sp>
      <p:grpSp>
        <p:nvGrpSpPr>
          <p:cNvPr id="52" name="Group 51"/>
          <p:cNvGrpSpPr/>
          <p:nvPr/>
        </p:nvGrpSpPr>
        <p:grpSpPr>
          <a:xfrm>
            <a:off x="9983325" y="3358565"/>
            <a:ext cx="568408" cy="568408"/>
            <a:chOff x="4194073" y="1320138"/>
            <a:chExt cx="600586" cy="600586"/>
          </a:xfrm>
        </p:grpSpPr>
        <p:sp>
          <p:nvSpPr>
            <p:cNvPr id="53" name="Rectangle 52"/>
            <p:cNvSpPr/>
            <p:nvPr/>
          </p:nvSpPr>
          <p:spPr>
            <a:xfrm>
              <a:off x="4194073" y="1320138"/>
              <a:ext cx="600586" cy="600586"/>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95">
                <a:defRPr/>
              </a:pPr>
              <a:endParaRPr lang="en-US" sz="2448" kern="0">
                <a:solidFill>
                  <a:sysClr val="windowText" lastClr="000000"/>
                </a:solidFill>
              </a:endParaRPr>
            </a:p>
          </p:txBody>
        </p:sp>
        <p:pic>
          <p:nvPicPr>
            <p:cNvPr id="54" name="Picture 28" descr="https://hub.docker.com/public/images/logos/mini-logo-white-inse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8616" y="1334681"/>
              <a:ext cx="571500" cy="571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p:cNvGrpSpPr/>
          <p:nvPr/>
        </p:nvGrpSpPr>
        <p:grpSpPr>
          <a:xfrm>
            <a:off x="9983325" y="3358565"/>
            <a:ext cx="568408" cy="568408"/>
            <a:chOff x="4194073" y="1320138"/>
            <a:chExt cx="600586" cy="600586"/>
          </a:xfrm>
        </p:grpSpPr>
        <p:sp>
          <p:nvSpPr>
            <p:cNvPr id="56" name="Rectangle 55"/>
            <p:cNvSpPr/>
            <p:nvPr/>
          </p:nvSpPr>
          <p:spPr>
            <a:xfrm>
              <a:off x="4194073" y="1320138"/>
              <a:ext cx="600586" cy="600586"/>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95">
                <a:defRPr/>
              </a:pPr>
              <a:endParaRPr lang="en-US" sz="2448" kern="0">
                <a:solidFill>
                  <a:sysClr val="windowText" lastClr="000000"/>
                </a:solidFill>
              </a:endParaRPr>
            </a:p>
          </p:txBody>
        </p:sp>
        <p:pic>
          <p:nvPicPr>
            <p:cNvPr id="57" name="Picture 28" descr="https://hub.docker.com/public/images/logos/mini-logo-white-inse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8616" y="1334681"/>
              <a:ext cx="571500" cy="571501"/>
            </a:xfrm>
            <a:prstGeom prst="rect">
              <a:avLst/>
            </a:prstGeom>
            <a:noFill/>
            <a:extLst>
              <a:ext uri="{909E8E84-426E-40DD-AFC4-6F175D3DCCD1}">
                <a14:hiddenFill xmlns:a14="http://schemas.microsoft.com/office/drawing/2010/main">
                  <a:solidFill>
                    <a:srgbClr val="FFFFFF"/>
                  </a:solidFill>
                </a14:hiddenFill>
              </a:ext>
            </a:extLst>
          </p:spPr>
        </p:pic>
      </p:grpSp>
      <p:pic>
        <p:nvPicPr>
          <p:cNvPr id="59" name="Picture 2" descr="http://yaplex.com/Media/Default/logos/dotnet-logo.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30580" y="2671405"/>
            <a:ext cx="479254" cy="468362"/>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Straight Arrow Connector 57">
            <a:extLst>
              <a:ext uri="{FF2B5EF4-FFF2-40B4-BE49-F238E27FC236}">
                <a16:creationId xmlns:a16="http://schemas.microsoft.com/office/drawing/2014/main" id="{B4AFA415-AE26-4539-B832-0C33EB18D1E7}"/>
              </a:ext>
            </a:extLst>
          </p:cNvPr>
          <p:cNvCxnSpPr>
            <a:cxnSpLocks/>
          </p:cNvCxnSpPr>
          <p:nvPr/>
        </p:nvCxnSpPr>
        <p:spPr>
          <a:xfrm flipV="1">
            <a:off x="4709446" y="3683482"/>
            <a:ext cx="5260115" cy="1066487"/>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314390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down)">
                                      <p:cBhvr>
                                        <p:cTn id="11" dur="500"/>
                                        <p:tgtEl>
                                          <p:spTgt spid="43"/>
                                        </p:tgtEl>
                                      </p:cBhvr>
                                    </p:animEffect>
                                  </p:childTnLst>
                                </p:cTn>
                              </p:par>
                              <p:par>
                                <p:cTn id="12" presetID="10" presetClass="entr" presetSubtype="0" fill="hold" grpId="0" nodeType="withEffect">
                                  <p:stCondLst>
                                    <p:cond delay="1500"/>
                                  </p:stCondLst>
                                  <p:childTnLst>
                                    <p:set>
                                      <p:cBhvr>
                                        <p:cTn id="13" dur="1" fill="hold">
                                          <p:stCondLst>
                                            <p:cond delay="0"/>
                                          </p:stCondLst>
                                        </p:cTn>
                                        <p:tgtEl>
                                          <p:spTgt spid="45"/>
                                        </p:tgtEl>
                                        <p:attrNameLst>
                                          <p:attrName>style.visibility</p:attrName>
                                        </p:attrNameLst>
                                      </p:cBhvr>
                                      <p:to>
                                        <p:strVal val="visible"/>
                                      </p:to>
                                    </p:set>
                                    <p:animEffect transition="in" filter="fade">
                                      <p:cBhvr>
                                        <p:cTn id="14" dur="500"/>
                                        <p:tgtEl>
                                          <p:spTgt spid="4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wipe(down)">
                                      <p:cBhvr>
                                        <p:cTn id="23" dur="500"/>
                                        <p:tgtEl>
                                          <p:spTgt spid="4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43"/>
                                        </p:tgtEl>
                                      </p:cBhvr>
                                    </p:animEffect>
                                    <p:set>
                                      <p:cBhvr>
                                        <p:cTn id="28" dur="1" fill="hold">
                                          <p:stCondLst>
                                            <p:cond delay="499"/>
                                          </p:stCondLst>
                                        </p:cTn>
                                        <p:tgtEl>
                                          <p:spTgt spid="43"/>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44"/>
                                        </p:tgtEl>
                                      </p:cBhvr>
                                    </p:animEffect>
                                    <p:set>
                                      <p:cBhvr>
                                        <p:cTn id="31" dur="1" fill="hold">
                                          <p:stCondLst>
                                            <p:cond delay="499"/>
                                          </p:stCondLst>
                                        </p:cTn>
                                        <p:tgtEl>
                                          <p:spTgt spid="44"/>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fade">
                                      <p:cBhvr>
                                        <p:cTn id="36" dur="500"/>
                                        <p:tgtEl>
                                          <p:spTgt spid="50"/>
                                        </p:tgtEl>
                                      </p:cBhvr>
                                    </p:animEffect>
                                  </p:childTnLst>
                                </p:cTn>
                              </p:par>
                            </p:childTnLst>
                          </p:cTn>
                        </p:par>
                        <p:par>
                          <p:cTn id="37" fill="hold">
                            <p:stCondLst>
                              <p:cond delay="500"/>
                            </p:stCondLst>
                            <p:childTnLst>
                              <p:par>
                                <p:cTn id="38" presetID="22" presetClass="entr" presetSubtype="4" fill="hold" nodeType="after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down)">
                                      <p:cBhvr>
                                        <p:cTn id="40" dur="500"/>
                                        <p:tgtEl>
                                          <p:spTgt spid="43"/>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childTnLst>
                          </p:cTn>
                        </p:par>
                        <p:par>
                          <p:cTn id="45" fill="hold">
                            <p:stCondLst>
                              <p:cond delay="1500"/>
                            </p:stCondLst>
                            <p:childTnLst>
                              <p:par>
                                <p:cTn id="46" presetID="42" presetClass="path" presetSubtype="0" accel="50000" decel="50000" fill="hold" nodeType="afterEffect">
                                  <p:stCondLst>
                                    <p:cond delay="0"/>
                                  </p:stCondLst>
                                  <p:childTnLst>
                                    <p:animMotion origin="layout" path="M -4.30176E-6 -9.8502E-7 L -0.13594 -0.08942 " pathEditMode="relative" rAng="0" ptsTypes="AA">
                                      <p:cBhvr>
                                        <p:cTn id="47" dur="2000" fill="hold"/>
                                        <p:tgtEl>
                                          <p:spTgt spid="55"/>
                                        </p:tgtEl>
                                        <p:attrNameLst>
                                          <p:attrName>ppt_x</p:attrName>
                                          <p:attrName>ppt_y</p:attrName>
                                        </p:attrNameLst>
                                      </p:cBhvr>
                                      <p:rCtr x="-6804" y="-4471"/>
                                    </p:animMotion>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wipe(down)">
                                      <p:cBhvr>
                                        <p:cTn id="52" dur="500"/>
                                        <p:tgtEl>
                                          <p:spTgt spid="43"/>
                                        </p:tgtEl>
                                      </p:cBhvr>
                                    </p:animEffec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52"/>
                                        </p:tgtEl>
                                        <p:attrNameLst>
                                          <p:attrName>style.visibility</p:attrName>
                                        </p:attrNameLst>
                                      </p:cBhvr>
                                      <p:to>
                                        <p:strVal val="visible"/>
                                      </p:to>
                                    </p:set>
                                    <p:animEffect transition="in" filter="fade">
                                      <p:cBhvr>
                                        <p:cTn id="56" dur="500"/>
                                        <p:tgtEl>
                                          <p:spTgt spid="52"/>
                                        </p:tgtEl>
                                      </p:cBhvr>
                                    </p:animEffect>
                                  </p:childTnLst>
                                </p:cTn>
                              </p:par>
                            </p:childTnLst>
                          </p:cTn>
                        </p:par>
                        <p:par>
                          <p:cTn id="57" fill="hold">
                            <p:stCondLst>
                              <p:cond delay="1000"/>
                            </p:stCondLst>
                            <p:childTnLst>
                              <p:par>
                                <p:cTn id="58" presetID="22" presetClass="entr" presetSubtype="4" fill="hold" nodeType="afterEffect">
                                  <p:stCondLst>
                                    <p:cond delay="0"/>
                                  </p:stCondLst>
                                  <p:childTnLst>
                                    <p:set>
                                      <p:cBhvr>
                                        <p:cTn id="59" dur="1" fill="hold">
                                          <p:stCondLst>
                                            <p:cond delay="0"/>
                                          </p:stCondLst>
                                        </p:cTn>
                                        <p:tgtEl>
                                          <p:spTgt spid="58"/>
                                        </p:tgtEl>
                                        <p:attrNameLst>
                                          <p:attrName>style.visibility</p:attrName>
                                        </p:attrNameLst>
                                      </p:cBhvr>
                                      <p:to>
                                        <p:strVal val="visible"/>
                                      </p:to>
                                    </p:set>
                                    <p:animEffect transition="in" filter="wipe(down)">
                                      <p:cBhvr>
                                        <p:cTn id="60" dur="500"/>
                                        <p:tgtEl>
                                          <p:spTgt spid="58"/>
                                        </p:tgtEl>
                                      </p:cBhvr>
                                    </p:animEffect>
                                  </p:childTnLst>
                                </p:cTn>
                              </p:par>
                              <p:par>
                                <p:cTn id="61" presetID="10" presetClass="exit" presetSubtype="0" fill="hold" nodeType="withEffect">
                                  <p:stCondLst>
                                    <p:cond delay="0"/>
                                  </p:stCondLst>
                                  <p:childTnLst>
                                    <p:animEffect transition="out" filter="fade">
                                      <p:cBhvr>
                                        <p:cTn id="62" dur="500"/>
                                        <p:tgtEl>
                                          <p:spTgt spid="58"/>
                                        </p:tgtEl>
                                      </p:cBhvr>
                                    </p:animEffect>
                                    <p:set>
                                      <p:cBhvr>
                                        <p:cTn id="63" dur="1" fill="hold">
                                          <p:stCondLst>
                                            <p:cond delay="499"/>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5" grpId="0" animBg="1"/>
      <p:bldP spid="5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How does Docker build work?</a:t>
            </a:r>
            <a:endParaRPr lang="en-US" sz="4001" dirty="0">
              <a:solidFill>
                <a:schemeClr val="accent3"/>
              </a:solidFill>
            </a:endParaRPr>
          </a:p>
        </p:txBody>
      </p:sp>
      <p:grpSp>
        <p:nvGrpSpPr>
          <p:cNvPr id="5" name="Group 4"/>
          <p:cNvGrpSpPr/>
          <p:nvPr/>
        </p:nvGrpSpPr>
        <p:grpSpPr>
          <a:xfrm>
            <a:off x="1417636" y="1363662"/>
            <a:ext cx="3419546" cy="2383904"/>
            <a:chOff x="304800" y="329375"/>
            <a:chExt cx="2514600" cy="1753030"/>
          </a:xfrm>
        </p:grpSpPr>
        <p:sp>
          <p:nvSpPr>
            <p:cNvPr id="6" name="Rectangle 5"/>
            <p:cNvSpPr/>
            <p:nvPr/>
          </p:nvSpPr>
          <p:spPr>
            <a:xfrm>
              <a:off x="304800" y="634605"/>
              <a:ext cx="2514600"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95">
                <a:defRPr/>
              </a:pPr>
              <a:endParaRPr lang="en-US" sz="2448" kern="0">
                <a:solidFill>
                  <a:sysClr val="windowText" lastClr="000000"/>
                </a:solidFill>
              </a:endParaRPr>
            </a:p>
          </p:txBody>
        </p:sp>
        <p:sp>
          <p:nvSpPr>
            <p:cNvPr id="7" name="Flowchart: Alternate Process 7"/>
            <p:cNvSpPr/>
            <p:nvPr/>
          </p:nvSpPr>
          <p:spPr>
            <a:xfrm>
              <a:off x="304800" y="520305"/>
              <a:ext cx="80434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3295">
                <a:defRPr/>
              </a:pPr>
              <a:r>
                <a:rPr lang="en-US" sz="1495" b="1" kern="0">
                  <a:solidFill>
                    <a:schemeClr val="bg1"/>
                  </a:solidFill>
                </a:rPr>
                <a:t>Registry</a:t>
              </a:r>
            </a:p>
          </p:txBody>
        </p:sp>
        <p:pic>
          <p:nvPicPr>
            <p:cNvPr id="8"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97191"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7447437" y="1623308"/>
            <a:ext cx="3593978" cy="3147499"/>
            <a:chOff x="4156030" y="3448050"/>
            <a:chExt cx="2566671" cy="2250456"/>
          </a:xfrm>
        </p:grpSpPr>
        <p:sp>
          <p:nvSpPr>
            <p:cNvPr id="10" name="Rectangle 9"/>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95">
                <a:defRPr/>
              </a:pPr>
              <a:endParaRPr lang="en-US" sz="2448" kern="0">
                <a:solidFill>
                  <a:sysClr val="windowText" lastClr="000000"/>
                </a:solidFill>
              </a:endParaRPr>
            </a:p>
          </p:txBody>
        </p:sp>
        <p:sp>
          <p:nvSpPr>
            <p:cNvPr id="11" name="Flowchart: Alternate Process 38"/>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3295">
                <a:defRPr/>
              </a:pPr>
              <a:r>
                <a:rPr lang="en-US" sz="1495" b="1" kern="0">
                  <a:solidFill>
                    <a:schemeClr val="bg1"/>
                  </a:solidFill>
                  <a:latin typeface="Lucida Console" panose="020B0609040504020204" pitchFamily="49" charset="0"/>
                </a:rPr>
                <a:t>DOCKER_HOST</a:t>
              </a:r>
            </a:p>
          </p:txBody>
        </p:sp>
      </p:grpSp>
      <p:grpSp>
        <p:nvGrpSpPr>
          <p:cNvPr id="12" name="Group 11"/>
          <p:cNvGrpSpPr/>
          <p:nvPr/>
        </p:nvGrpSpPr>
        <p:grpSpPr>
          <a:xfrm>
            <a:off x="9354687" y="2283316"/>
            <a:ext cx="1544326" cy="2306797"/>
            <a:chOff x="7441367" y="1793260"/>
            <a:chExt cx="1135636" cy="1696328"/>
          </a:xfrm>
        </p:grpSpPr>
        <p:sp>
          <p:nvSpPr>
            <p:cNvPr id="13" name="Rectangle 12"/>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95">
                <a:defRPr/>
              </a:pPr>
              <a:endParaRPr lang="en-US" sz="2448" kern="0">
                <a:solidFill>
                  <a:sysClr val="windowText" lastClr="000000"/>
                </a:solidFill>
              </a:endParaRPr>
            </a:p>
          </p:txBody>
        </p:sp>
        <p:sp>
          <p:nvSpPr>
            <p:cNvPr id="14" name="Flowchart: Alternate Process 42"/>
            <p:cNvSpPr/>
            <p:nvPr/>
          </p:nvSpPr>
          <p:spPr>
            <a:xfrm>
              <a:off x="7441367" y="1793260"/>
              <a:ext cx="667160"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3295">
                <a:defRPr/>
              </a:pPr>
              <a:r>
                <a:rPr lang="en-US" sz="1495" b="1" kern="0">
                  <a:solidFill>
                    <a:schemeClr val="bg1"/>
                  </a:solidFill>
                </a:rPr>
                <a:t>Images</a:t>
              </a:r>
            </a:p>
          </p:txBody>
        </p:sp>
      </p:grpSp>
      <p:grpSp>
        <p:nvGrpSpPr>
          <p:cNvPr id="15" name="Group 14"/>
          <p:cNvGrpSpPr/>
          <p:nvPr/>
        </p:nvGrpSpPr>
        <p:grpSpPr>
          <a:xfrm>
            <a:off x="7628899" y="2283316"/>
            <a:ext cx="1544326" cy="2306797"/>
            <a:chOff x="6172291" y="1793260"/>
            <a:chExt cx="1135636" cy="1696328"/>
          </a:xfrm>
        </p:grpSpPr>
        <p:sp>
          <p:nvSpPr>
            <p:cNvPr id="16" name="Rectangle 15"/>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95">
                <a:defRPr/>
              </a:pPr>
              <a:endParaRPr lang="en-US" sz="2448" kern="0">
                <a:solidFill>
                  <a:sysClr val="windowText" lastClr="000000"/>
                </a:solidFill>
              </a:endParaRPr>
            </a:p>
          </p:txBody>
        </p:sp>
        <p:sp>
          <p:nvSpPr>
            <p:cNvPr id="17" name="Flowchart: Alternate Process 44"/>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3295">
                <a:defRPr/>
              </a:pPr>
              <a:r>
                <a:rPr lang="en-US" sz="1495" b="1" kern="0">
                  <a:solidFill>
                    <a:schemeClr val="bg1"/>
                  </a:solidFill>
                </a:rPr>
                <a:t>Containers</a:t>
              </a:r>
            </a:p>
          </p:txBody>
        </p:sp>
      </p:grpSp>
      <p:grpSp>
        <p:nvGrpSpPr>
          <p:cNvPr id="18" name="Group 17"/>
          <p:cNvGrpSpPr/>
          <p:nvPr/>
        </p:nvGrpSpPr>
        <p:grpSpPr>
          <a:xfrm>
            <a:off x="9502063" y="3342523"/>
            <a:ext cx="568408" cy="568408"/>
            <a:chOff x="4194073" y="1320138"/>
            <a:chExt cx="600586" cy="600586"/>
          </a:xfrm>
        </p:grpSpPr>
        <p:sp>
          <p:nvSpPr>
            <p:cNvPr id="19" name="Rectangle 18"/>
            <p:cNvSpPr/>
            <p:nvPr/>
          </p:nvSpPr>
          <p:spPr>
            <a:xfrm>
              <a:off x="4194073" y="1320138"/>
              <a:ext cx="600586" cy="600586"/>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95">
                <a:defRPr/>
              </a:pPr>
              <a:endParaRPr lang="en-US" sz="2448" kern="0">
                <a:solidFill>
                  <a:sysClr val="windowText" lastClr="000000"/>
                </a:solidFill>
              </a:endParaRPr>
            </a:p>
          </p:txBody>
        </p:sp>
        <p:pic>
          <p:nvPicPr>
            <p:cNvPr id="20" name="Picture 28" descr="https://hub.docker.com/public/images/logos/mini-logo-white-inse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8616" y="1334681"/>
              <a:ext cx="571500" cy="571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p:cNvGrpSpPr/>
          <p:nvPr/>
        </p:nvGrpSpPr>
        <p:grpSpPr>
          <a:xfrm>
            <a:off x="1455434" y="4024224"/>
            <a:ext cx="3419546" cy="2124262"/>
            <a:chOff x="304799" y="3058449"/>
            <a:chExt cx="2514601" cy="1562100"/>
          </a:xfrm>
        </p:grpSpPr>
        <p:sp>
          <p:nvSpPr>
            <p:cNvPr id="22" name="Rectangle 21"/>
            <p:cNvSpPr/>
            <p:nvPr/>
          </p:nvSpPr>
          <p:spPr>
            <a:xfrm>
              <a:off x="304800" y="3172749"/>
              <a:ext cx="2514600"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95">
                <a:defRPr/>
              </a:pPr>
              <a:r>
                <a:rPr lang="en-US" sz="1632" kern="0" dirty="0">
                  <a:solidFill>
                    <a:schemeClr val="tx1">
                      <a:lumMod val="50000"/>
                    </a:schemeClr>
                  </a:solidFill>
                </a:rPr>
                <a:t>0001</a:t>
              </a:r>
              <a:r>
                <a:rPr lang="en-US" sz="1632" b="1" kern="0" dirty="0">
                  <a:solidFill>
                    <a:schemeClr val="tx1">
                      <a:lumMod val="50000"/>
                    </a:schemeClr>
                  </a:solidFill>
                </a:rPr>
                <a:t>Program.cs</a:t>
              </a:r>
              <a:r>
                <a:rPr lang="en-US" sz="1632" kern="0" dirty="0">
                  <a:solidFill>
                    <a:schemeClr val="tx1">
                      <a:lumMod val="50000"/>
                    </a:schemeClr>
                  </a:solidFill>
                </a:rPr>
                <a:t>110</a:t>
              </a:r>
            </a:p>
            <a:p>
              <a:pPr algn="ctr" defTabSz="1243295">
                <a:defRPr/>
              </a:pPr>
              <a:r>
                <a:rPr lang="en-US" sz="2448" b="1" kern="0" dirty="0">
                  <a:solidFill>
                    <a:schemeClr val="tx1">
                      <a:lumMod val="50000"/>
                    </a:schemeClr>
                  </a:solidFill>
                </a:rPr>
                <a:t>AspCoreApp.dll</a:t>
              </a:r>
            </a:p>
            <a:p>
              <a:pPr algn="ctr" defTabSz="1243295">
                <a:defRPr/>
              </a:pPr>
              <a:r>
                <a:rPr lang="en-US" sz="1632" kern="0" dirty="0">
                  <a:solidFill>
                    <a:schemeClr val="tx1">
                      <a:lumMod val="50000"/>
                    </a:schemeClr>
                  </a:solidFill>
                </a:rPr>
                <a:t>111010111011011010</a:t>
              </a:r>
            </a:p>
          </p:txBody>
        </p:sp>
        <p:sp>
          <p:nvSpPr>
            <p:cNvPr id="23" name="Flowchart: Alternate Process 13"/>
            <p:cNvSpPr/>
            <p:nvPr/>
          </p:nvSpPr>
          <p:spPr>
            <a:xfrm>
              <a:off x="304799" y="3058449"/>
              <a:ext cx="1088533"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3295">
                <a:defRPr/>
              </a:pPr>
              <a:r>
                <a:rPr lang="en-US" sz="1495" b="1" kern="0">
                  <a:solidFill>
                    <a:schemeClr val="bg1"/>
                  </a:solidFill>
                </a:rPr>
                <a:t>Code/Binaries</a:t>
              </a:r>
            </a:p>
          </p:txBody>
        </p:sp>
      </p:grpSp>
      <p:grpSp>
        <p:nvGrpSpPr>
          <p:cNvPr id="24" name="Group 23"/>
          <p:cNvGrpSpPr/>
          <p:nvPr/>
        </p:nvGrpSpPr>
        <p:grpSpPr>
          <a:xfrm>
            <a:off x="3981803" y="2429775"/>
            <a:ext cx="557233" cy="1135603"/>
            <a:chOff x="2190384" y="1113353"/>
            <a:chExt cx="409767" cy="835078"/>
          </a:xfrm>
        </p:grpSpPr>
        <p:pic>
          <p:nvPicPr>
            <p:cNvPr id="25" name="Picture 12" descr="https://hub.docker.com/public/images/official/nginx.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0384" y="111335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4" descr="https://hub.docker.com/public/images/official/busybox.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0384" y="153866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1585767" y="2429775"/>
            <a:ext cx="557233" cy="1135603"/>
            <a:chOff x="428433" y="1113353"/>
            <a:chExt cx="409767" cy="835078"/>
          </a:xfrm>
        </p:grpSpPr>
        <p:pic>
          <p:nvPicPr>
            <p:cNvPr id="28" name="Picture 10" descr="https://hub.docker.com/public/images/official/ubuntu.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433" y="153866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6" descr="https://hub.docker.com/public/images/official/mon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8433" y="111335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p:cNvGrpSpPr/>
          <p:nvPr/>
        </p:nvGrpSpPr>
        <p:grpSpPr>
          <a:xfrm>
            <a:off x="2384448" y="2429775"/>
            <a:ext cx="557233" cy="1135603"/>
            <a:chOff x="859497" y="1113353"/>
            <a:chExt cx="409767" cy="835078"/>
          </a:xfrm>
        </p:grpSpPr>
        <p:pic>
          <p:nvPicPr>
            <p:cNvPr id="31" name="Picture 22" descr="https://hub.docker.com/public/images/official/jenkins.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9497" y="111335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4" descr="https://hub.docker.com/public/images/official/hello-world.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9497" y="1538663"/>
              <a:ext cx="409767" cy="409768"/>
            </a:xfrm>
            <a:prstGeom prst="rect">
              <a:avLst/>
            </a:prstGeom>
            <a:noFill/>
            <a:extLst>
              <a:ext uri="{909E8E84-426E-40DD-AFC4-6F175D3DCCD1}">
                <a14:hiddenFill xmlns:a14="http://schemas.microsoft.com/office/drawing/2010/main">
                  <a:solidFill>
                    <a:srgbClr val="FFFFFF"/>
                  </a:solidFill>
                </a14:hiddenFill>
              </a:ext>
            </a:extLst>
          </p:spPr>
        </p:pic>
      </p:grpSp>
      <p:pic>
        <p:nvPicPr>
          <p:cNvPr id="33" name="Picture 26" descr="https://hub.docker.com/public/images/official/mariadb.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83126" y="2429775"/>
            <a:ext cx="557233" cy="557235"/>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5075201" y="5212204"/>
            <a:ext cx="2327251" cy="1545851"/>
            <a:chOff x="4156031" y="3448050"/>
            <a:chExt cx="1711369" cy="952500"/>
          </a:xfrm>
        </p:grpSpPr>
        <p:sp>
          <p:nvSpPr>
            <p:cNvPr id="35" name="Rectangle 34"/>
            <p:cNvSpPr/>
            <p:nvPr/>
          </p:nvSpPr>
          <p:spPr>
            <a:xfrm>
              <a:off x="4156031" y="3562350"/>
              <a:ext cx="1711369" cy="8382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95">
                <a:defRPr/>
              </a:pPr>
              <a:endParaRPr lang="en-US" sz="2448" kern="0">
                <a:solidFill>
                  <a:sysClr val="windowText" lastClr="000000"/>
                </a:solidFill>
              </a:endParaRPr>
            </a:p>
          </p:txBody>
        </p:sp>
        <p:sp>
          <p:nvSpPr>
            <p:cNvPr id="36" name="Flowchart: Alternate Process 31"/>
            <p:cNvSpPr/>
            <p:nvPr/>
          </p:nvSpPr>
          <p:spPr>
            <a:xfrm>
              <a:off x="4156032" y="3448050"/>
              <a:ext cx="711376"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3295">
                <a:defRPr/>
              </a:pPr>
              <a:r>
                <a:rPr lang="en-US" sz="1495" b="1" kern="0">
                  <a:solidFill>
                    <a:schemeClr val="bg1"/>
                  </a:solidFill>
                </a:rPr>
                <a:t>Client</a:t>
              </a:r>
            </a:p>
          </p:txBody>
        </p:sp>
      </p:grpSp>
      <p:sp>
        <p:nvSpPr>
          <p:cNvPr id="37" name="Flowchart: Alternate Process 32"/>
          <p:cNvSpPr/>
          <p:nvPr/>
        </p:nvSpPr>
        <p:spPr>
          <a:xfrm>
            <a:off x="5326953" y="5622111"/>
            <a:ext cx="1664048" cy="310867"/>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3295">
              <a:defRPr/>
            </a:pPr>
            <a:r>
              <a:rPr lang="en-US" sz="1495" kern="0">
                <a:solidFill>
                  <a:schemeClr val="bg1"/>
                </a:solidFill>
                <a:latin typeface="Lucida Console" panose="020B0609040504020204" pitchFamily="49" charset="0"/>
              </a:rPr>
              <a:t>Docker build</a:t>
            </a:r>
          </a:p>
        </p:txBody>
      </p:sp>
      <p:sp>
        <p:nvSpPr>
          <p:cNvPr id="38" name="Rectangle 37"/>
          <p:cNvSpPr/>
          <p:nvPr/>
        </p:nvSpPr>
        <p:spPr>
          <a:xfrm>
            <a:off x="7621873" y="1994043"/>
            <a:ext cx="3277142" cy="22392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95">
              <a:defRPr/>
            </a:pPr>
            <a:r>
              <a:rPr lang="en-US" sz="1495" kern="0">
                <a:solidFill>
                  <a:schemeClr val="bg1"/>
                </a:solidFill>
              </a:rPr>
              <a:t>Docker daemon</a:t>
            </a:r>
          </a:p>
        </p:txBody>
      </p:sp>
      <p:grpSp>
        <p:nvGrpSpPr>
          <p:cNvPr id="39" name="Group 38"/>
          <p:cNvGrpSpPr/>
          <p:nvPr/>
        </p:nvGrpSpPr>
        <p:grpSpPr>
          <a:xfrm>
            <a:off x="4904812" y="1996358"/>
            <a:ext cx="2497634" cy="1245218"/>
            <a:chOff x="3212282" y="2183300"/>
            <a:chExt cx="1836663" cy="915685"/>
          </a:xfrm>
        </p:grpSpPr>
        <p:sp>
          <p:nvSpPr>
            <p:cNvPr id="40" name="Snip Single Corner Rectangle 39"/>
            <p:cNvSpPr/>
            <p:nvPr/>
          </p:nvSpPr>
          <p:spPr>
            <a:xfrm>
              <a:off x="3212282" y="2295112"/>
              <a:ext cx="1836663" cy="803873"/>
            </a:xfrm>
            <a:prstGeom prst="snip1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174" tIns="62174" rIns="0" bIns="0" numCol="1" spcCol="0" rtlCol="0" fromWordArt="0" anchor="b" anchorCtr="0" forceAA="0" compatLnSpc="1">
              <a:prstTxWarp prst="textNoShape">
                <a:avLst/>
              </a:prstTxWarp>
              <a:noAutofit/>
            </a:bodyPr>
            <a:lstStyle/>
            <a:p>
              <a:pPr defTabSz="1243295">
                <a:defRPr/>
              </a:pPr>
              <a:r>
                <a:rPr lang="en-US" sz="1200" b="1" kern="0" dirty="0">
                  <a:solidFill>
                    <a:srgbClr val="0070C0"/>
                  </a:solidFill>
                </a:rPr>
                <a:t>FROM </a:t>
              </a:r>
              <a:r>
                <a:rPr lang="en-US" sz="1050" kern="0" dirty="0" err="1">
                  <a:solidFill>
                    <a:schemeClr val="tx1">
                      <a:lumMod val="50000"/>
                    </a:schemeClr>
                  </a:solidFill>
                </a:rPr>
                <a:t>microsoft</a:t>
              </a:r>
              <a:r>
                <a:rPr lang="en-US" sz="1050" kern="0" dirty="0">
                  <a:solidFill>
                    <a:schemeClr val="tx1">
                      <a:lumMod val="50000"/>
                    </a:schemeClr>
                  </a:solidFill>
                </a:rPr>
                <a:t>/</a:t>
              </a:r>
              <a:r>
                <a:rPr lang="en-US" sz="1200" kern="0" dirty="0">
                  <a:solidFill>
                    <a:schemeClr val="tx1">
                      <a:lumMod val="50000"/>
                    </a:schemeClr>
                  </a:solidFill>
                </a:rPr>
                <a:t>dotnet</a:t>
              </a:r>
              <a:r>
                <a:rPr lang="en-US" sz="1050" kern="0" dirty="0">
                  <a:solidFill>
                    <a:schemeClr val="tx1">
                      <a:lumMod val="50000"/>
                    </a:schemeClr>
                  </a:solidFill>
                </a:rPr>
                <a:t>:</a:t>
              </a:r>
              <a:r>
                <a:rPr lang="en-US" sz="1000" kern="0" dirty="0">
                  <a:solidFill>
                    <a:schemeClr val="tx1">
                      <a:lumMod val="50000"/>
                    </a:schemeClr>
                  </a:solidFill>
                </a:rPr>
                <a:t>1.0.0-rc2-core</a:t>
              </a:r>
              <a:endParaRPr lang="en-US" sz="2400" kern="0" dirty="0">
                <a:solidFill>
                  <a:schemeClr val="tx1">
                    <a:lumMod val="50000"/>
                  </a:schemeClr>
                </a:solidFill>
              </a:endParaRPr>
            </a:p>
            <a:p>
              <a:pPr defTabSz="1243295">
                <a:defRPr/>
              </a:pPr>
              <a:r>
                <a:rPr lang="en-US" sz="1200" b="1" kern="0" dirty="0">
                  <a:solidFill>
                    <a:srgbClr val="0070C0"/>
                  </a:solidFill>
                </a:rPr>
                <a:t>WORKDIR</a:t>
              </a:r>
              <a:r>
                <a:rPr lang="en-US" sz="1200" kern="0" dirty="0">
                  <a:solidFill>
                    <a:schemeClr val="bg1"/>
                  </a:solidFill>
                </a:rPr>
                <a:t> </a:t>
              </a:r>
              <a:r>
                <a:rPr lang="en-US" sz="1200" kern="0" dirty="0">
                  <a:solidFill>
                    <a:schemeClr val="tx1">
                      <a:lumMod val="50000"/>
                    </a:schemeClr>
                  </a:solidFill>
                </a:rPr>
                <a:t>/app</a:t>
              </a:r>
            </a:p>
            <a:p>
              <a:pPr defTabSz="1243295">
                <a:defRPr/>
              </a:pPr>
              <a:r>
                <a:rPr lang="en-US" sz="1200" b="1" kern="0" dirty="0">
                  <a:solidFill>
                    <a:srgbClr val="0070C0"/>
                  </a:solidFill>
                </a:rPr>
                <a:t>COPY </a:t>
              </a:r>
              <a:r>
                <a:rPr lang="en-US" sz="1200" kern="0" dirty="0">
                  <a:solidFill>
                    <a:schemeClr val="tx1">
                      <a:lumMod val="50000"/>
                    </a:schemeClr>
                  </a:solidFill>
                </a:rPr>
                <a:t>/app /app</a:t>
              </a:r>
            </a:p>
            <a:p>
              <a:pPr defTabSz="1243295">
                <a:defRPr/>
              </a:pPr>
              <a:r>
                <a:rPr lang="en-US" sz="1200" b="1" kern="0" dirty="0">
                  <a:solidFill>
                    <a:srgbClr val="0070C0"/>
                  </a:solidFill>
                </a:rPr>
                <a:t>ENTRYPOINT</a:t>
              </a:r>
              <a:r>
                <a:rPr lang="en-US" sz="1200" kern="0" dirty="0">
                  <a:solidFill>
                    <a:schemeClr val="bg1"/>
                  </a:solidFill>
                </a:rPr>
                <a:t> </a:t>
              </a:r>
              <a:r>
                <a:rPr lang="en-US" sz="1050" kern="0" dirty="0">
                  <a:solidFill>
                    <a:schemeClr val="tx1">
                      <a:lumMod val="50000"/>
                    </a:schemeClr>
                  </a:solidFill>
                </a:rPr>
                <a:t>dotnet </a:t>
              </a:r>
              <a:r>
                <a:rPr lang="en-US" sz="1000" kern="0" dirty="0">
                  <a:solidFill>
                    <a:schemeClr val="tx1">
                      <a:lumMod val="50000"/>
                    </a:schemeClr>
                  </a:solidFill>
                </a:rPr>
                <a:t>AspCoreApp.dll</a:t>
              </a:r>
              <a:endParaRPr lang="en-US" sz="1200" kern="0" dirty="0">
                <a:solidFill>
                  <a:schemeClr val="tx1">
                    <a:lumMod val="50000"/>
                  </a:schemeClr>
                </a:solidFill>
              </a:endParaRPr>
            </a:p>
          </p:txBody>
        </p:sp>
        <p:sp>
          <p:nvSpPr>
            <p:cNvPr id="41" name="Flowchart: Alternate Process 29"/>
            <p:cNvSpPr/>
            <p:nvPr/>
          </p:nvSpPr>
          <p:spPr>
            <a:xfrm>
              <a:off x="3212282" y="2183300"/>
              <a:ext cx="836671"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3295">
                <a:defRPr/>
              </a:pPr>
              <a:r>
                <a:rPr lang="en-US" sz="1495" b="1" kern="0">
                  <a:solidFill>
                    <a:schemeClr val="bg1"/>
                  </a:solidFill>
                </a:rPr>
                <a:t>dockerfile</a:t>
              </a:r>
            </a:p>
          </p:txBody>
        </p:sp>
      </p:grpSp>
      <p:pic>
        <p:nvPicPr>
          <p:cNvPr id="42" name="Picture 4" descr="http://www.mi2.hr/wp-content/uploads/2015/10/docker-logo.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122347" y="1471922"/>
            <a:ext cx="885944" cy="503773"/>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Arrow Connector 42"/>
          <p:cNvCxnSpPr/>
          <p:nvPr/>
        </p:nvCxnSpPr>
        <p:spPr>
          <a:xfrm flipV="1">
            <a:off x="7087149" y="2236310"/>
            <a:ext cx="641181" cy="3131328"/>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endCxn id="29" idx="1"/>
          </p:cNvCxnSpPr>
          <p:nvPr/>
        </p:nvCxnSpPr>
        <p:spPr>
          <a:xfrm flipV="1">
            <a:off x="4709446" y="3626727"/>
            <a:ext cx="4792621" cy="1123242"/>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9493628" y="2673170"/>
            <a:ext cx="568408" cy="568408"/>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95">
              <a:defRPr/>
            </a:pPr>
            <a:endParaRPr lang="en-US" sz="2448" kern="0">
              <a:solidFill>
                <a:sysClr val="windowText" lastClr="000000"/>
              </a:solidFill>
            </a:endParaRPr>
          </a:p>
        </p:txBody>
      </p:sp>
      <p:sp>
        <p:nvSpPr>
          <p:cNvPr id="50" name="Flowchart: Alternate Process 71"/>
          <p:cNvSpPr/>
          <p:nvPr/>
        </p:nvSpPr>
        <p:spPr>
          <a:xfrm>
            <a:off x="5329295" y="5952937"/>
            <a:ext cx="1664048" cy="310867"/>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3295">
              <a:defRPr/>
            </a:pPr>
            <a:r>
              <a:rPr lang="en-US" sz="1495" kern="0">
                <a:solidFill>
                  <a:schemeClr val="bg1"/>
                </a:solidFill>
                <a:latin typeface="Lucida Console" panose="020B0609040504020204" pitchFamily="49" charset="0"/>
              </a:rPr>
              <a:t>Docker run</a:t>
            </a:r>
          </a:p>
        </p:txBody>
      </p:sp>
      <p:grpSp>
        <p:nvGrpSpPr>
          <p:cNvPr id="52" name="Group 51"/>
          <p:cNvGrpSpPr/>
          <p:nvPr/>
        </p:nvGrpSpPr>
        <p:grpSpPr>
          <a:xfrm>
            <a:off x="9502063" y="3342523"/>
            <a:ext cx="568408" cy="568408"/>
            <a:chOff x="4194073" y="1320138"/>
            <a:chExt cx="600586" cy="600586"/>
          </a:xfrm>
        </p:grpSpPr>
        <p:sp>
          <p:nvSpPr>
            <p:cNvPr id="53" name="Rectangle 52"/>
            <p:cNvSpPr/>
            <p:nvPr/>
          </p:nvSpPr>
          <p:spPr>
            <a:xfrm>
              <a:off x="4194073" y="1320138"/>
              <a:ext cx="600586" cy="600586"/>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95">
                <a:defRPr/>
              </a:pPr>
              <a:endParaRPr lang="en-US" sz="2448" kern="0">
                <a:solidFill>
                  <a:sysClr val="windowText" lastClr="000000"/>
                </a:solidFill>
              </a:endParaRPr>
            </a:p>
          </p:txBody>
        </p:sp>
        <p:pic>
          <p:nvPicPr>
            <p:cNvPr id="54" name="Picture 28" descr="https://hub.docker.com/public/images/logos/mini-logo-white-inse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8616" y="1334681"/>
              <a:ext cx="571500" cy="571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p:cNvGrpSpPr/>
          <p:nvPr/>
        </p:nvGrpSpPr>
        <p:grpSpPr>
          <a:xfrm>
            <a:off x="9502063" y="3342523"/>
            <a:ext cx="568408" cy="568408"/>
            <a:chOff x="4194073" y="1320138"/>
            <a:chExt cx="600586" cy="600586"/>
          </a:xfrm>
        </p:grpSpPr>
        <p:sp>
          <p:nvSpPr>
            <p:cNvPr id="56" name="Rectangle 55"/>
            <p:cNvSpPr/>
            <p:nvPr/>
          </p:nvSpPr>
          <p:spPr>
            <a:xfrm>
              <a:off x="4194073" y="1320138"/>
              <a:ext cx="600586" cy="600586"/>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95">
                <a:defRPr/>
              </a:pPr>
              <a:endParaRPr lang="en-US" sz="2448" kern="0">
                <a:solidFill>
                  <a:sysClr val="windowText" lastClr="000000"/>
                </a:solidFill>
              </a:endParaRPr>
            </a:p>
          </p:txBody>
        </p:sp>
        <p:pic>
          <p:nvPicPr>
            <p:cNvPr id="57" name="Picture 28" descr="https://hub.docker.com/public/images/logos/mini-logo-white-inse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8616" y="1334681"/>
              <a:ext cx="571500" cy="571501"/>
            </a:xfrm>
            <a:prstGeom prst="rect">
              <a:avLst/>
            </a:prstGeom>
            <a:noFill/>
            <a:extLst>
              <a:ext uri="{909E8E84-426E-40DD-AFC4-6F175D3DCCD1}">
                <a14:hiddenFill xmlns:a14="http://schemas.microsoft.com/office/drawing/2010/main">
                  <a:solidFill>
                    <a:srgbClr val="FFFFFF"/>
                  </a:solidFill>
                </a14:hiddenFill>
              </a:ext>
            </a:extLst>
          </p:spPr>
        </p:pic>
      </p:grpSp>
      <p:pic>
        <p:nvPicPr>
          <p:cNvPr id="58" name="Picture 2" descr="http://yaplex.com/Media/Default/logos/dotnet-logo.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31975" y="3071577"/>
            <a:ext cx="479254" cy="468362"/>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http://yaplex.com/Media/Default/logos/dotnet-logo.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20432" y="3062066"/>
            <a:ext cx="479254" cy="468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9282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down)">
                                      <p:cBhvr>
                                        <p:cTn id="11" dur="500"/>
                                        <p:tgtEl>
                                          <p:spTgt spid="43"/>
                                        </p:tgtEl>
                                      </p:cBhvr>
                                    </p:animEffect>
                                  </p:childTnLst>
                                </p:cTn>
                              </p:par>
                            </p:childTnLst>
                          </p:cTn>
                        </p:par>
                        <p:par>
                          <p:cTn id="12" fill="hold">
                            <p:stCondLst>
                              <p:cond delay="1000"/>
                            </p:stCondLst>
                            <p:childTnLst>
                              <p:par>
                                <p:cTn id="13" presetID="42" presetClass="path" presetSubtype="0" accel="50000" decel="50000" fill="hold" nodeType="afterEffect">
                                  <p:stCondLst>
                                    <p:cond delay="0"/>
                                  </p:stCondLst>
                                  <p:childTnLst>
                                    <p:animMotion origin="layout" path="M 4.13837E-6 2.55107E-6 L 0.51544 -0.05016 " pathEditMode="relative" rAng="0" ptsTypes="AA">
                                      <p:cBhvr>
                                        <p:cTn id="14" dur="2000" fill="hold"/>
                                        <p:tgtEl>
                                          <p:spTgt spid="58"/>
                                        </p:tgtEl>
                                        <p:attrNameLst>
                                          <p:attrName>ppt_x</p:attrName>
                                          <p:attrName>ppt_y</p:attrName>
                                        </p:attrNameLst>
                                      </p:cBhvr>
                                      <p:rCtr x="25772" y="-2519"/>
                                    </p:animMotion>
                                  </p:childTnLst>
                                </p:cTn>
                              </p:par>
                              <p:par>
                                <p:cTn id="15" presetID="10" presetClass="entr" presetSubtype="0" fill="hold" grpId="0" nodeType="withEffect">
                                  <p:stCondLst>
                                    <p:cond delay="150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par>
                          <p:cTn id="23" fill="hold">
                            <p:stCondLst>
                              <p:cond delay="500"/>
                            </p:stCondLst>
                            <p:childTnLst>
                              <p:par>
                                <p:cTn id="24" presetID="22" presetClass="entr" presetSubtype="4" fill="hold" nodeType="after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wipe(down)">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43"/>
                                        </p:tgtEl>
                                      </p:cBhvr>
                                    </p:animEffect>
                                    <p:set>
                                      <p:cBhvr>
                                        <p:cTn id="31" dur="1" fill="hold">
                                          <p:stCondLst>
                                            <p:cond delay="499"/>
                                          </p:stCondLst>
                                        </p:cTn>
                                        <p:tgtEl>
                                          <p:spTgt spid="43"/>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44"/>
                                        </p:tgtEl>
                                      </p:cBhvr>
                                    </p:animEffect>
                                    <p:set>
                                      <p:cBhvr>
                                        <p:cTn id="34" dur="1" fill="hold">
                                          <p:stCondLst>
                                            <p:cond delay="499"/>
                                          </p:stCondLst>
                                        </p:cTn>
                                        <p:tgtEl>
                                          <p:spTgt spid="4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wipe(down)">
                                      <p:cBhvr>
                                        <p:cTn id="43" dur="500"/>
                                        <p:tgtEl>
                                          <p:spTgt spid="43"/>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childTnLst>
                          </p:cTn>
                        </p:par>
                        <p:par>
                          <p:cTn id="48" fill="hold">
                            <p:stCondLst>
                              <p:cond delay="1500"/>
                            </p:stCondLst>
                            <p:childTnLst>
                              <p:par>
                                <p:cTn id="49" presetID="42" presetClass="path" presetSubtype="0" accel="50000" decel="50000" fill="hold" nodeType="afterEffect">
                                  <p:stCondLst>
                                    <p:cond delay="0"/>
                                  </p:stCondLst>
                                  <p:childTnLst>
                                    <p:animMotion origin="layout" path="M -4.30176E-6 -9.8502E-7 L -0.13594 -0.08942 " pathEditMode="relative" rAng="0" ptsTypes="AA">
                                      <p:cBhvr>
                                        <p:cTn id="50" dur="2000" fill="hold"/>
                                        <p:tgtEl>
                                          <p:spTgt spid="55"/>
                                        </p:tgtEl>
                                        <p:attrNameLst>
                                          <p:attrName>ppt_x</p:attrName>
                                          <p:attrName>ppt_y</p:attrName>
                                        </p:attrNameLst>
                                      </p:cBhvr>
                                      <p:rCtr x="-6804" y="-4471"/>
                                    </p:animMotion>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wipe(down)">
                                      <p:cBhvr>
                                        <p:cTn id="55" dur="500"/>
                                        <p:tgtEl>
                                          <p:spTgt spid="43"/>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5" grpId="0" animBg="1"/>
      <p:bldP spid="5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01517A61-ADEF-4B17-B093-17AE085BC664}"/>
              </a:ext>
            </a:extLst>
          </p:cNvPr>
          <p:cNvSpPr txBox="1">
            <a:spLocks/>
          </p:cNvSpPr>
          <p:nvPr/>
        </p:nvSpPr>
        <p:spPr>
          <a:xfrm>
            <a:off x="427039" y="1546566"/>
            <a:ext cx="4572000" cy="4678204"/>
          </a:xfrm>
          <a:prstGeom prst="rect">
            <a:avLst/>
          </a:prstGeom>
        </p:spPr>
        <p:txBody>
          <a:bodyPr vert="horz" wrap="square" lIns="146304" tIns="91440" rIns="146304" bIns="91440" rtlCol="0">
            <a:spAutoFit/>
          </a:bodyPr>
          <a:lstStyle>
            <a:lvl1pPr marL="342846" marR="0" indent="-342846" algn="l" defTabSz="93259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109" marR="0" indent="-241262" algn="l" defTabSz="9325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2"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39"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4633"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8"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6"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a:t>SQL Server in Linux can be packaged in a Docker container</a:t>
            </a:r>
          </a:p>
          <a:p>
            <a:endParaRPr lang="en-US" sz="2400"/>
          </a:p>
          <a:p>
            <a:r>
              <a:rPr lang="en-US" sz="2400"/>
              <a:t>Can be used in automated tests to pre-populate a SQL Server instance with test data on-demand</a:t>
            </a:r>
          </a:p>
          <a:p>
            <a:endParaRPr lang="en-US" sz="2400"/>
          </a:p>
          <a:p>
            <a:r>
              <a:rPr lang="en-US" sz="2400"/>
              <a:t>Can run on top of Ubuntu 16.04, RHEL and CentOS</a:t>
            </a:r>
            <a:endParaRPr lang="en-US" sz="2800"/>
          </a:p>
          <a:p>
            <a:pPr marL="0" indent="0">
              <a:buFont typeface="Arial" pitchFamily="34" charset="0"/>
              <a:buNone/>
            </a:pPr>
            <a:endParaRPr lang="en-US" sz="3200"/>
          </a:p>
        </p:txBody>
      </p:sp>
      <p:sp>
        <p:nvSpPr>
          <p:cNvPr id="5" name="Title 1">
            <a:extLst>
              <a:ext uri="{FF2B5EF4-FFF2-40B4-BE49-F238E27FC236}">
                <a16:creationId xmlns:a16="http://schemas.microsoft.com/office/drawing/2014/main" id="{4A536C68-D6EA-40F7-9E22-6769A122E05C}"/>
              </a:ext>
            </a:extLst>
          </p:cNvPr>
          <p:cNvSpPr txBox="1">
            <a:spLocks/>
          </p:cNvSpPr>
          <p:nvPr/>
        </p:nvSpPr>
        <p:spPr>
          <a:xfrm>
            <a:off x="427042" y="447676"/>
            <a:ext cx="11889564" cy="917575"/>
          </a:xfrm>
          <a:prstGeom prst="rect">
            <a:avLst/>
          </a:prstGeom>
        </p:spPr>
        <p:txBody>
          <a:bodyPr vert="horz" wrap="square" lIns="146304" tIns="91440" rIns="146304" bIns="91440" rtlCol="0" anchor="t">
            <a:noAutofit/>
          </a:bodyPr>
          <a:lstStyle>
            <a:lvl1pPr algn="l" defTabSz="932597" rtl="0" eaLnBrk="1" latinLnBrk="0" hangingPunct="1">
              <a:lnSpc>
                <a:spcPct val="90000"/>
              </a:lnSpc>
              <a:spcBef>
                <a:spcPct val="0"/>
              </a:spcBef>
              <a:buNone/>
              <a:defRPr lang="en-US" sz="4801"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solidFill>
                  <a:schemeClr val="accent3"/>
                </a:solidFill>
              </a:rPr>
              <a:t>SQL Server 2017 Container Image</a:t>
            </a:r>
            <a:endParaRPr lang="en-US" sz="4001">
              <a:solidFill>
                <a:schemeClr val="accent3"/>
              </a:solidFill>
            </a:endParaRPr>
          </a:p>
        </p:txBody>
      </p:sp>
      <p:pic>
        <p:nvPicPr>
          <p:cNvPr id="6" name="Picture 5">
            <a:extLst>
              <a:ext uri="{FF2B5EF4-FFF2-40B4-BE49-F238E27FC236}">
                <a16:creationId xmlns:a16="http://schemas.microsoft.com/office/drawing/2014/main" id="{52417D22-DA1B-4AEC-9E60-DF32FF79BC40}"/>
              </a:ext>
            </a:extLst>
          </p:cNvPr>
          <p:cNvPicPr>
            <a:picLocks noChangeAspect="1"/>
          </p:cNvPicPr>
          <p:nvPr/>
        </p:nvPicPr>
        <p:blipFill>
          <a:blip r:embed="rId3"/>
          <a:stretch>
            <a:fillRect/>
          </a:stretch>
        </p:blipFill>
        <p:spPr>
          <a:xfrm>
            <a:off x="5551082" y="1365251"/>
            <a:ext cx="6055325" cy="4733604"/>
          </a:xfrm>
          <a:prstGeom prst="rect">
            <a:avLst/>
          </a:prstGeom>
          <a:ln>
            <a:solidFill>
              <a:schemeClr val="accent1"/>
            </a:solidFill>
          </a:ln>
        </p:spPr>
      </p:pic>
    </p:spTree>
    <p:extLst>
      <p:ext uri="{BB962C8B-B14F-4D97-AF65-F5344CB8AC3E}">
        <p14:creationId xmlns:p14="http://schemas.microsoft.com/office/powerpoint/2010/main" val="14533008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l="20120" r="20120"/>
          <a:stretch>
            <a:fillRect/>
          </a:stretch>
        </p:blipFill>
        <p:spPr/>
      </p:pic>
      <p:sp>
        <p:nvSpPr>
          <p:cNvPr id="6" name="Title 1"/>
          <p:cNvSpPr>
            <a:spLocks noGrp="1"/>
          </p:cNvSpPr>
          <p:nvPr>
            <p:ph type="title"/>
          </p:nvPr>
        </p:nvSpPr>
        <p:spPr>
          <a:xfrm>
            <a:off x="37644" y="296862"/>
            <a:ext cx="5867400" cy="2179058"/>
          </a:xfrm>
        </p:spPr>
        <p:txBody>
          <a:bodyPr/>
          <a:lstStyle/>
          <a:p>
            <a:r>
              <a:rPr lang="en-US" sz="4800"/>
              <a:t>Demonstration: </a:t>
            </a:r>
            <a:r>
              <a:rPr lang="en-US" sz="4800" i="1"/>
              <a:t>Running SQL Server 2017 inside Container</a:t>
            </a:r>
            <a:endParaRPr lang="en-US" sz="4800" i="1">
              <a:solidFill>
                <a:schemeClr val="accent3"/>
              </a:solidFill>
            </a:endParaRPr>
          </a:p>
        </p:txBody>
      </p:sp>
      <p:sp>
        <p:nvSpPr>
          <p:cNvPr id="7" name="Title 1"/>
          <p:cNvSpPr txBox="1">
            <a:spLocks/>
          </p:cNvSpPr>
          <p:nvPr/>
        </p:nvSpPr>
        <p:spPr>
          <a:xfrm>
            <a:off x="0" y="3422167"/>
            <a:ext cx="5761493" cy="3674852"/>
          </a:xfrm>
          <a:prstGeom prst="rect">
            <a:avLst/>
          </a:prstGeom>
        </p:spPr>
        <p:txBody>
          <a:bodyPr vert="horz" wrap="square" lIns="146304" tIns="91440" rIns="146304" bIns="91440"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a:solidFill>
                  <a:schemeClr val="tx1"/>
                </a:solidFill>
              </a:rPr>
              <a:t>SQL Server 2017 Container Image</a:t>
            </a:r>
          </a:p>
          <a:p>
            <a:endParaRPr lang="en-US" sz="3600">
              <a:solidFill>
                <a:schemeClr val="tx1"/>
              </a:solidFill>
            </a:endParaRPr>
          </a:p>
          <a:p>
            <a:r>
              <a:rPr lang="en-US" sz="3600">
                <a:solidFill>
                  <a:schemeClr val="tx1"/>
                </a:solidFill>
              </a:rPr>
              <a:t>Using Custom Database with SQL Server 2017 running inside a Container</a:t>
            </a:r>
          </a:p>
          <a:p>
            <a:endParaRPr lang="en-US" sz="3600">
              <a:solidFill>
                <a:schemeClr val="tx1"/>
              </a:solidFill>
            </a:endParaRPr>
          </a:p>
        </p:txBody>
      </p:sp>
    </p:spTree>
    <p:extLst>
      <p:ext uri="{BB962C8B-B14F-4D97-AF65-F5344CB8AC3E}">
        <p14:creationId xmlns:p14="http://schemas.microsoft.com/office/powerpoint/2010/main" val="74521175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9" y="1394166"/>
            <a:ext cx="4572000" cy="5730800"/>
          </a:xfrm>
        </p:spPr>
        <p:txBody>
          <a:bodyPr/>
          <a:lstStyle/>
          <a:p>
            <a:r>
              <a:rPr lang="en-US" sz="2400"/>
              <a:t>Docker Engine is tested, validated, and supported on Windows Server 2016/2019 and Windows 10 at no additional cost.</a:t>
            </a:r>
          </a:p>
          <a:p>
            <a:endParaRPr lang="en-US" sz="2400"/>
          </a:p>
          <a:p>
            <a:r>
              <a:rPr lang="en-US" sz="2400"/>
              <a:t>Microsoft provides Windows Server 2016/2019 customers enterprise support for Docker Enterprise Edition.</a:t>
            </a:r>
          </a:p>
          <a:p>
            <a:endParaRPr lang="en-US" sz="2400"/>
          </a:p>
          <a:p>
            <a:r>
              <a:rPr lang="en-US" sz="2400"/>
              <a:t>Docker is supported throughout Microsoft Cloud and on-premises ecosystem</a:t>
            </a:r>
            <a:r>
              <a:rPr lang="en-US" sz="2800"/>
              <a:t>.  </a:t>
            </a:r>
          </a:p>
          <a:p>
            <a:pPr marL="0" indent="0">
              <a:buNone/>
            </a:pPr>
            <a:endParaRPr lang="en-US" sz="3200"/>
          </a:p>
        </p:txBody>
      </p:sp>
      <p:sp>
        <p:nvSpPr>
          <p:cNvPr id="2" name="Title 1"/>
          <p:cNvSpPr>
            <a:spLocks noGrp="1"/>
          </p:cNvSpPr>
          <p:nvPr>
            <p:ph type="title"/>
          </p:nvPr>
        </p:nvSpPr>
        <p:spPr/>
        <p:txBody>
          <a:bodyPr/>
          <a:lstStyle/>
          <a:p>
            <a:r>
              <a:rPr lang="en-US">
                <a:solidFill>
                  <a:schemeClr val="accent3"/>
                </a:solidFill>
              </a:rPr>
              <a:t>Docker and Microsoft Partnership </a:t>
            </a:r>
            <a:endParaRPr lang="en-US" sz="4001">
              <a:solidFill>
                <a:schemeClr val="accent3"/>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6638" y="2354265"/>
            <a:ext cx="7391399" cy="4139184"/>
          </a:xfrm>
          <a:prstGeom prst="rect">
            <a:avLst/>
          </a:prstGeom>
        </p:spPr>
      </p:pic>
    </p:spTree>
    <p:extLst>
      <p:ext uri="{BB962C8B-B14F-4D97-AF65-F5344CB8AC3E}">
        <p14:creationId xmlns:p14="http://schemas.microsoft.com/office/powerpoint/2010/main" val="1816533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40" y="1238250"/>
            <a:ext cx="5287960" cy="6479466"/>
          </a:xfrm>
        </p:spPr>
        <p:txBody>
          <a:bodyPr/>
          <a:lstStyle/>
          <a:p>
            <a:r>
              <a:rPr lang="en-US" sz="2199"/>
              <a:t>For developers, the integration of </a:t>
            </a:r>
            <a:r>
              <a:rPr lang="en-US" sz="2199" b="1"/>
              <a:t>Visual Studio Tools for Docker</a:t>
            </a:r>
            <a:r>
              <a:rPr lang="en-US" sz="2199"/>
              <a:t> and </a:t>
            </a:r>
            <a:r>
              <a:rPr lang="en-US" sz="2199" b="1"/>
              <a:t>Docker Desktop</a:t>
            </a:r>
            <a:r>
              <a:rPr lang="en-US" sz="2199"/>
              <a:t> provides complete desktop development environments for building </a:t>
            </a:r>
            <a:r>
              <a:rPr lang="en-US" sz="2199" err="1"/>
              <a:t>Dockerized</a:t>
            </a:r>
            <a:r>
              <a:rPr lang="en-US" sz="2199"/>
              <a:t> Windows apps</a:t>
            </a:r>
          </a:p>
          <a:p>
            <a:endParaRPr lang="en-US" sz="2199"/>
          </a:p>
          <a:p>
            <a:r>
              <a:rPr lang="en-US" sz="2199"/>
              <a:t>To jumpstart app development, Microsoft has contributed </a:t>
            </a:r>
            <a:r>
              <a:rPr lang="en-US" sz="2199" b="1"/>
              <a:t>Windows Server container base images and apps to Docker Hub</a:t>
            </a:r>
            <a:endParaRPr lang="en-US" sz="2199"/>
          </a:p>
          <a:p>
            <a:endParaRPr lang="en-US" sz="2199"/>
          </a:p>
          <a:p>
            <a:r>
              <a:rPr lang="en-US" sz="2199"/>
              <a:t>For IT pros, </a:t>
            </a:r>
            <a:r>
              <a:rPr lang="en-US" sz="2199" b="1"/>
              <a:t>Docker Enterprise for Azure  </a:t>
            </a:r>
            <a:r>
              <a:rPr lang="en-US" sz="2199"/>
              <a:t>is designed to manage Windows Server environments in addition to the Linux environments with the Docker Universal Control Plane</a:t>
            </a:r>
          </a:p>
          <a:p>
            <a:pPr marL="0" indent="0">
              <a:buNone/>
            </a:pPr>
            <a:endParaRPr lang="en-US" sz="3200"/>
          </a:p>
        </p:txBody>
      </p:sp>
      <p:sp>
        <p:nvSpPr>
          <p:cNvPr id="2" name="Title 1"/>
          <p:cNvSpPr>
            <a:spLocks noGrp="1"/>
          </p:cNvSpPr>
          <p:nvPr>
            <p:ph type="title"/>
          </p:nvPr>
        </p:nvSpPr>
        <p:spPr/>
        <p:txBody>
          <a:bodyPr/>
          <a:lstStyle/>
          <a:p>
            <a:r>
              <a:rPr lang="en-US">
                <a:solidFill>
                  <a:schemeClr val="accent3"/>
                </a:solidFill>
              </a:rPr>
              <a:t>Docker and Microsoft Partnership (Cont.) </a:t>
            </a:r>
            <a:endParaRPr lang="en-US" sz="4001">
              <a:solidFill>
                <a:schemeClr val="accent3"/>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1376" y="2963866"/>
            <a:ext cx="6302828" cy="3529583"/>
          </a:xfrm>
          <a:prstGeom prst="rect">
            <a:avLst/>
          </a:prstGeom>
        </p:spPr>
      </p:pic>
    </p:spTree>
    <p:extLst>
      <p:ext uri="{BB962C8B-B14F-4D97-AF65-F5344CB8AC3E}">
        <p14:creationId xmlns:p14="http://schemas.microsoft.com/office/powerpoint/2010/main" val="2097453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l="20383" r="20383"/>
          <a:stretch>
            <a:fillRect/>
          </a:stretch>
        </p:blipFill>
        <p:spPr/>
      </p:pic>
      <p:sp>
        <p:nvSpPr>
          <p:cNvPr id="6" name="Title 1"/>
          <p:cNvSpPr>
            <a:spLocks noGrp="1"/>
          </p:cNvSpPr>
          <p:nvPr>
            <p:ph type="title"/>
          </p:nvPr>
        </p:nvSpPr>
        <p:spPr>
          <a:xfrm>
            <a:off x="37645" y="296861"/>
            <a:ext cx="5867399" cy="1514261"/>
          </a:xfrm>
        </p:spPr>
        <p:txBody>
          <a:bodyPr/>
          <a:lstStyle/>
          <a:p>
            <a:r>
              <a:rPr lang="en-US" sz="4800"/>
              <a:t>Lab: </a:t>
            </a:r>
            <a:r>
              <a:rPr lang="en-US" sz="4800">
                <a:solidFill>
                  <a:schemeClr val="accent3"/>
                </a:solidFill>
              </a:rPr>
              <a:t>Introduction to Containers </a:t>
            </a:r>
          </a:p>
        </p:txBody>
      </p:sp>
      <p:sp>
        <p:nvSpPr>
          <p:cNvPr id="7" name="Title 1"/>
          <p:cNvSpPr txBox="1">
            <a:spLocks/>
          </p:cNvSpPr>
          <p:nvPr/>
        </p:nvSpPr>
        <p:spPr>
          <a:xfrm>
            <a:off x="37645" y="2066927"/>
            <a:ext cx="5905044" cy="4505851"/>
          </a:xfrm>
          <a:prstGeom prst="rect">
            <a:avLst/>
          </a:prstGeom>
        </p:spPr>
        <p:txBody>
          <a:bodyPr vert="horz" wrap="square" lIns="146303" tIns="91441" rIns="146303" bIns="91441"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200" dirty="0">
                <a:solidFill>
                  <a:schemeClr val="tx1"/>
                </a:solidFill>
              </a:rPr>
              <a:t>90 Minutes</a:t>
            </a:r>
          </a:p>
          <a:p>
            <a:endParaRPr lang="en-US" sz="3200" dirty="0">
              <a:solidFill>
                <a:schemeClr val="tx1"/>
              </a:solidFill>
            </a:endParaRPr>
          </a:p>
          <a:p>
            <a:r>
              <a:rPr lang="en-US" sz="2400" dirty="0">
                <a:solidFill>
                  <a:schemeClr val="tx1"/>
                </a:solidFill>
              </a:rPr>
              <a:t>Running Your First Container	 </a:t>
            </a:r>
          </a:p>
          <a:p>
            <a:endParaRPr lang="en-US" sz="2400" dirty="0">
              <a:solidFill>
                <a:schemeClr val="tx1"/>
              </a:solidFill>
            </a:endParaRPr>
          </a:p>
          <a:p>
            <a:r>
              <a:rPr lang="en-US" sz="2400" dirty="0">
                <a:solidFill>
                  <a:schemeClr val="tx1"/>
                </a:solidFill>
              </a:rPr>
              <a:t>Working with Docker Command Line Interface (CLI)	 </a:t>
            </a:r>
          </a:p>
          <a:p>
            <a:endParaRPr lang="en-US" sz="2400" dirty="0">
              <a:solidFill>
                <a:schemeClr val="tx1"/>
              </a:solidFill>
            </a:endParaRPr>
          </a:p>
          <a:p>
            <a:r>
              <a:rPr lang="en-US" sz="2400" dirty="0">
                <a:solidFill>
                  <a:schemeClr val="tx1"/>
                </a:solidFill>
              </a:rPr>
              <a:t>Building Custom Container Images with </a:t>
            </a:r>
            <a:r>
              <a:rPr lang="en-US" sz="2400" dirty="0" err="1">
                <a:solidFill>
                  <a:schemeClr val="tx1"/>
                </a:solidFill>
              </a:rPr>
              <a:t>Dockerfile</a:t>
            </a:r>
            <a:r>
              <a:rPr lang="en-US" sz="2400" dirty="0">
                <a:solidFill>
                  <a:schemeClr val="tx1"/>
                </a:solidFill>
              </a:rPr>
              <a:t> </a:t>
            </a:r>
          </a:p>
          <a:p>
            <a:endParaRPr lang="en-US" sz="2400" dirty="0">
              <a:solidFill>
                <a:schemeClr val="tx1"/>
              </a:solidFill>
            </a:endParaRPr>
          </a:p>
          <a:p>
            <a:r>
              <a:rPr lang="en-US" sz="2400" dirty="0">
                <a:solidFill>
                  <a:schemeClr val="tx1"/>
                </a:solidFill>
              </a:rPr>
              <a:t>Interaction with a Running Container	 </a:t>
            </a:r>
          </a:p>
          <a:p>
            <a:r>
              <a:rPr lang="en-US" sz="2400" dirty="0">
                <a:solidFill>
                  <a:schemeClr val="tx1"/>
                </a:solidFill>
              </a:rPr>
              <a:t>Tagging</a:t>
            </a:r>
            <a:r>
              <a:rPr lang="en-US" sz="3200" dirty="0">
                <a:solidFill>
                  <a:schemeClr val="tx1"/>
                </a:solidFill>
              </a:rPr>
              <a:t>	</a:t>
            </a:r>
          </a:p>
        </p:txBody>
      </p:sp>
    </p:spTree>
    <p:extLst>
      <p:ext uri="{BB962C8B-B14F-4D97-AF65-F5344CB8AC3E}">
        <p14:creationId xmlns:p14="http://schemas.microsoft.com/office/powerpoint/2010/main" val="145920118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81843" y="218009"/>
            <a:ext cx="6353750" cy="6232079"/>
          </a:xfrm>
        </p:spPr>
        <p:txBody>
          <a:bodyPr/>
          <a:lstStyle/>
          <a:p>
            <a:pPr marL="287282" indent="-287282">
              <a:buFont typeface="Arial" panose="020B0604020202020204" pitchFamily="34" charset="0"/>
              <a:buChar char="•"/>
            </a:pPr>
            <a:r>
              <a:rPr lang="en-US" sz="2448" dirty="0"/>
              <a:t>Extensive years of Software Development Experience in Microsoft Technology</a:t>
            </a:r>
          </a:p>
          <a:p>
            <a:pPr marL="287282" indent="-287282">
              <a:buFont typeface="Arial" panose="020B0604020202020204" pitchFamily="34" charset="0"/>
              <a:buChar char="•"/>
            </a:pPr>
            <a:r>
              <a:rPr lang="en-US" sz="2448" dirty="0"/>
              <a:t>Worked with various MNC before joining Microsoft 7+ year back</a:t>
            </a:r>
          </a:p>
          <a:p>
            <a:pPr marL="287282" indent="-287282">
              <a:buFont typeface="Arial" panose="020B0604020202020204" pitchFamily="34" charset="0"/>
              <a:buChar char="•"/>
            </a:pPr>
            <a:r>
              <a:rPr lang="en-US" sz="2448" dirty="0"/>
              <a:t>Microsoft Certified Trainer</a:t>
            </a:r>
          </a:p>
          <a:p>
            <a:pPr marL="287282" indent="-287282">
              <a:buFont typeface="Arial" panose="020B0604020202020204" pitchFamily="34" charset="0"/>
              <a:buChar char="•"/>
            </a:pPr>
            <a:r>
              <a:rPr lang="en-US" sz="2448" dirty="0"/>
              <a:t>MCSD, MCSE, MCP</a:t>
            </a:r>
          </a:p>
          <a:p>
            <a:pPr marL="287282" indent="-287282">
              <a:buFont typeface="Arial" panose="020B0604020202020204" pitchFamily="34" charset="0"/>
              <a:buChar char="•"/>
            </a:pPr>
            <a:r>
              <a:rPr lang="en-US" sz="2448" dirty="0"/>
              <a:t>Certified Azure Solution Architect</a:t>
            </a:r>
          </a:p>
          <a:p>
            <a:pPr marL="287282" indent="-287282">
              <a:buFont typeface="Arial" panose="020B0604020202020204" pitchFamily="34" charset="0"/>
              <a:buChar char="•"/>
            </a:pPr>
            <a:r>
              <a:rPr lang="en-US" sz="2448" dirty="0"/>
              <a:t>TOGAF Certified Enterprise Architect</a:t>
            </a:r>
          </a:p>
          <a:p>
            <a:pPr marL="287282" indent="-287282">
              <a:buFont typeface="Arial" panose="020B0604020202020204" pitchFamily="34" charset="0"/>
              <a:buChar char="•"/>
            </a:pPr>
            <a:r>
              <a:rPr lang="en-US" sz="2448" dirty="0"/>
              <a:t>Technology Coverage</a:t>
            </a:r>
          </a:p>
          <a:p>
            <a:pPr marL="690430" lvl="1" indent="-387275"/>
            <a:r>
              <a:rPr lang="en-US" sz="2040" dirty="0" err="1">
                <a:solidFill>
                  <a:schemeClr val="bg1"/>
                </a:solidFill>
              </a:rPr>
              <a:t>.Net</a:t>
            </a:r>
            <a:r>
              <a:rPr lang="en-US" sz="2040" dirty="0">
                <a:solidFill>
                  <a:schemeClr val="bg1"/>
                </a:solidFill>
              </a:rPr>
              <a:t> Core, MVC 6, Angular</a:t>
            </a:r>
          </a:p>
          <a:p>
            <a:pPr marL="690430" lvl="1" indent="-387275"/>
            <a:r>
              <a:rPr lang="en-US" sz="2040" dirty="0">
                <a:solidFill>
                  <a:schemeClr val="bg1"/>
                </a:solidFill>
              </a:rPr>
              <a:t>Azure, DevOps/GitHub, AI</a:t>
            </a:r>
          </a:p>
          <a:p>
            <a:pPr marL="690430" lvl="1" indent="-387275"/>
            <a:r>
              <a:rPr lang="en-US" sz="2040" dirty="0">
                <a:solidFill>
                  <a:schemeClr val="bg1"/>
                </a:solidFill>
              </a:rPr>
              <a:t>Containers/Dockers/Kubernetes</a:t>
            </a:r>
          </a:p>
          <a:p>
            <a:pPr marL="690430" lvl="1" indent="-387275"/>
            <a:r>
              <a:rPr lang="en-US" sz="2040" dirty="0">
                <a:solidFill>
                  <a:schemeClr val="bg1"/>
                </a:solidFill>
              </a:rPr>
              <a:t>Office 365, SharePoint</a:t>
            </a:r>
          </a:p>
          <a:p>
            <a:pPr marL="287282" indent="-287282">
              <a:buFont typeface="Arial" panose="020B0604020202020204" pitchFamily="34" charset="0"/>
              <a:buChar char="•"/>
            </a:pPr>
            <a:r>
              <a:rPr lang="en-US" sz="2448" dirty="0"/>
              <a:t>BTW, I am an Ex-Soldier from </a:t>
            </a:r>
            <a:r>
              <a:rPr lang="en-US" sz="2448" b="1" dirty="0"/>
              <a:t>I</a:t>
            </a:r>
            <a:r>
              <a:rPr lang="en-US" sz="2448" dirty="0"/>
              <a:t>ndian </a:t>
            </a:r>
            <a:r>
              <a:rPr lang="en-US" sz="2448" b="1" dirty="0"/>
              <a:t>A</a:t>
            </a:r>
            <a:r>
              <a:rPr lang="en-US" sz="2448" dirty="0"/>
              <a:t>ir </a:t>
            </a:r>
            <a:r>
              <a:rPr lang="en-US" sz="2448" b="1" dirty="0"/>
              <a:t>F</a:t>
            </a:r>
            <a:r>
              <a:rPr lang="en-US" sz="2448" dirty="0"/>
              <a:t>orce</a:t>
            </a:r>
          </a:p>
          <a:p>
            <a:pPr marL="349656" indent="-349656">
              <a:buFont typeface="Arial" panose="020B0604020202020204" pitchFamily="34" charset="0"/>
              <a:buChar char="•"/>
            </a:pPr>
            <a:endParaRPr lang="en-US" sz="1836" dirty="0"/>
          </a:p>
        </p:txBody>
      </p:sp>
      <p:sp>
        <p:nvSpPr>
          <p:cNvPr id="4" name="Title 3"/>
          <p:cNvSpPr>
            <a:spLocks noGrp="1"/>
          </p:cNvSpPr>
          <p:nvPr>
            <p:ph type="title" idx="4294967295"/>
          </p:nvPr>
        </p:nvSpPr>
        <p:spPr>
          <a:xfrm>
            <a:off x="295272" y="4357966"/>
            <a:ext cx="5324624" cy="621648"/>
          </a:xfrm>
        </p:spPr>
        <p:txBody>
          <a:bodyPr>
            <a:normAutofit fontScale="90000"/>
          </a:bodyPr>
          <a:lstStyle/>
          <a:p>
            <a:r>
              <a:rPr lang="en-US" dirty="0">
                <a:solidFill>
                  <a:srgbClr val="FFFF00"/>
                </a:solidFill>
              </a:rPr>
              <a:t>Pradeep Nair</a:t>
            </a:r>
            <a:br>
              <a:rPr lang="en-US" dirty="0">
                <a:solidFill>
                  <a:srgbClr val="FFFF00"/>
                </a:solidFill>
              </a:rPr>
            </a:br>
            <a:r>
              <a:rPr lang="en-US" dirty="0">
                <a:solidFill>
                  <a:srgbClr val="FFFF00"/>
                </a:solidFill>
              </a:rPr>
              <a:t>Microsoft Services</a:t>
            </a:r>
          </a:p>
        </p:txBody>
      </p:sp>
      <p:pic>
        <p:nvPicPr>
          <p:cNvPr id="6" name="Picture 5">
            <a:extLst>
              <a:ext uri="{FF2B5EF4-FFF2-40B4-BE49-F238E27FC236}">
                <a16:creationId xmlns:a16="http://schemas.microsoft.com/office/drawing/2014/main" id="{8E64A29A-DE66-49D2-9D67-D418601F9FD7}"/>
              </a:ext>
            </a:extLst>
          </p:cNvPr>
          <p:cNvPicPr>
            <a:picLocks noChangeAspect="1"/>
          </p:cNvPicPr>
          <p:nvPr/>
        </p:nvPicPr>
        <p:blipFill>
          <a:blip r:embed="rId3"/>
          <a:stretch>
            <a:fillRect/>
          </a:stretch>
        </p:blipFill>
        <p:spPr>
          <a:xfrm>
            <a:off x="1400471" y="218008"/>
            <a:ext cx="3432413" cy="3311776"/>
          </a:xfrm>
          <a:prstGeom prst="rect">
            <a:avLst/>
          </a:prstGeom>
        </p:spPr>
      </p:pic>
    </p:spTree>
    <p:extLst>
      <p:ext uri="{BB962C8B-B14F-4D97-AF65-F5344CB8AC3E}">
        <p14:creationId xmlns:p14="http://schemas.microsoft.com/office/powerpoint/2010/main" val="32479898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18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and Logistics</a:t>
            </a:r>
          </a:p>
        </p:txBody>
      </p:sp>
      <p:sp>
        <p:nvSpPr>
          <p:cNvPr id="4" name="Slide Number Placeholder 3"/>
          <p:cNvSpPr>
            <a:spLocks noGrp="1"/>
          </p:cNvSpPr>
          <p:nvPr>
            <p:ph type="sldNum" sz="quarter" idx="12"/>
          </p:nvPr>
        </p:nvSpPr>
        <p:spPr/>
        <p:txBody>
          <a:bodyPr/>
          <a:lstStyle/>
          <a:p>
            <a:pPr>
              <a:defRPr/>
            </a:pPr>
            <a:fld id="{A0AE9EC9-F182-4A35-8041-CBBE9CFA6E78}" type="slidenum">
              <a:rPr lang="en-US" smtClean="0"/>
              <a:pPr>
                <a:defRPr/>
              </a:pPr>
              <a:t>6</a:t>
            </a:fld>
            <a:endParaRPr lang="en-US" dirty="0"/>
          </a:p>
        </p:txBody>
      </p:sp>
      <p:sp>
        <p:nvSpPr>
          <p:cNvPr id="3" name="Content Placeholder 2"/>
          <p:cNvSpPr>
            <a:spLocks noGrp="1"/>
          </p:cNvSpPr>
          <p:nvPr>
            <p:ph type="body" sz="quarter" idx="13"/>
          </p:nvPr>
        </p:nvSpPr>
        <p:spPr>
          <a:xfrm>
            <a:off x="419456" y="1188961"/>
            <a:ext cx="11624934" cy="4519250"/>
          </a:xfrm>
        </p:spPr>
        <p:txBody>
          <a:bodyPr/>
          <a:lstStyle/>
          <a:p>
            <a:pPr marL="349724" indent="-349724"/>
            <a:r>
              <a:rPr lang="en-US" sz="2400" dirty="0"/>
              <a:t>Introductions</a:t>
            </a:r>
          </a:p>
          <a:p>
            <a:pPr marL="1282320" lvl="1" indent="-349724"/>
            <a:r>
              <a:rPr lang="en-US" sz="2000" dirty="0"/>
              <a:t>Your Name</a:t>
            </a:r>
          </a:p>
          <a:p>
            <a:pPr marL="1282320" lvl="1" indent="-349724"/>
            <a:r>
              <a:rPr lang="en-US" sz="2000" dirty="0"/>
              <a:t>Your Role</a:t>
            </a:r>
          </a:p>
          <a:p>
            <a:pPr marL="1282320" lvl="1" indent="-349724"/>
            <a:r>
              <a:rPr lang="en-US" sz="2000" dirty="0"/>
              <a:t>Any experience in Container/Orchestrator Tech</a:t>
            </a:r>
          </a:p>
          <a:p>
            <a:pPr marL="1282320" lvl="1" indent="-349724"/>
            <a:r>
              <a:rPr lang="en-US" sz="2000" dirty="0"/>
              <a:t>Your goals from this Training</a:t>
            </a:r>
            <a:r>
              <a:rPr lang="en-US" sz="2000" i="1" dirty="0"/>
              <a:t> (something interesting)</a:t>
            </a:r>
          </a:p>
          <a:p>
            <a:pPr marL="349724" indent="-349724"/>
            <a:r>
              <a:rPr lang="en-US" sz="2400" dirty="0"/>
              <a:t>Start and end times (09:00 am to 05:30pm)</a:t>
            </a:r>
          </a:p>
          <a:p>
            <a:pPr marL="349724" indent="-349724"/>
            <a:r>
              <a:rPr lang="en-US" sz="2400" dirty="0"/>
              <a:t>Facilities </a:t>
            </a:r>
            <a:r>
              <a:rPr lang="en-US" sz="2400" dirty="0" err="1"/>
              <a:t>i.c.y</a:t>
            </a:r>
            <a:r>
              <a:rPr lang="en-US" sz="2400" dirty="0"/>
              <a:t> are attending from Office (rest-rooms, smoking, production calls..)</a:t>
            </a:r>
          </a:p>
          <a:p>
            <a:pPr marL="349724" indent="-349724"/>
            <a:r>
              <a:rPr lang="en-US" sz="2400" dirty="0"/>
              <a:t>Break Times [ 11:00 am – Lunch (01:00pm) – 03:30 pm ] (IST)</a:t>
            </a:r>
          </a:p>
          <a:p>
            <a:pPr marL="349724" indent="-349724"/>
            <a:r>
              <a:rPr lang="en-US" b="1" dirty="0">
                <a:highlight>
                  <a:srgbClr val="FFFF00"/>
                </a:highlight>
              </a:rPr>
              <a:t>Use Lab time to explore, &amp; rest of the time I request your focus and indulgence</a:t>
            </a:r>
            <a:r>
              <a:rPr lang="en-US" dirty="0"/>
              <a:t>. </a:t>
            </a:r>
          </a:p>
        </p:txBody>
      </p:sp>
    </p:spTree>
    <p:extLst>
      <p:ext uri="{BB962C8B-B14F-4D97-AF65-F5344CB8AC3E}">
        <p14:creationId xmlns:p14="http://schemas.microsoft.com/office/powerpoint/2010/main" val="2130318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B99763-3B9C-4AFB-A95F-616141E644FE}"/>
              </a:ext>
            </a:extLst>
          </p:cNvPr>
          <p:cNvSpPr>
            <a:spLocks noGrp="1"/>
          </p:cNvSpPr>
          <p:nvPr>
            <p:ph type="title"/>
          </p:nvPr>
        </p:nvSpPr>
        <p:spPr>
          <a:xfrm>
            <a:off x="274640" y="1241426"/>
            <a:ext cx="5486399" cy="3619452"/>
          </a:xfrm>
        </p:spPr>
        <p:txBody>
          <a:bodyPr/>
          <a:lstStyle/>
          <a:p>
            <a:r>
              <a:rPr lang="en-US" sz="6000" dirty="0"/>
              <a:t>Setup Labs</a:t>
            </a:r>
            <a:br>
              <a:rPr lang="en-US" sz="6000" dirty="0"/>
            </a:br>
            <a:br>
              <a:rPr lang="en-US" sz="6000" dirty="0"/>
            </a:br>
            <a:r>
              <a:rPr lang="en-US" sz="2400" dirty="0">
                <a:solidFill>
                  <a:srgbClr val="000000"/>
                </a:solidFill>
              </a:rPr>
              <a:t>http://aka.ms/PremierEducation</a:t>
            </a:r>
            <a:br>
              <a:rPr lang="en-US" sz="2400" dirty="0">
                <a:solidFill>
                  <a:srgbClr val="000000"/>
                </a:solidFill>
              </a:rPr>
            </a:br>
            <a:br>
              <a:rPr lang="en-US" sz="2400" dirty="0">
                <a:solidFill>
                  <a:srgbClr val="000000"/>
                </a:solidFill>
              </a:rPr>
            </a:br>
            <a:r>
              <a:rPr lang="en-US" sz="2400" dirty="0">
                <a:solidFill>
                  <a:srgbClr val="000000"/>
                </a:solidFill>
              </a:rPr>
              <a:t>Training Key: </a:t>
            </a:r>
            <a:r>
              <a:rPr lang="en-US" sz="3200" b="1" dirty="0">
                <a:solidFill>
                  <a:srgbClr val="FF0000"/>
                </a:solidFill>
                <a:latin typeface="Times New Roman" panose="02020603050405020304" pitchFamily="18" charset="0"/>
                <a:cs typeface="Times New Roman" panose="02020603050405020304" pitchFamily="18" charset="0"/>
              </a:rPr>
              <a:t>CF435B67879A4042</a:t>
            </a:r>
            <a:br>
              <a:rPr lang="en-US" sz="2400" b="1" dirty="0">
                <a:solidFill>
                  <a:srgbClr val="FF0000"/>
                </a:solidFill>
                <a:latin typeface="Times New Roman" panose="02020603050405020304" pitchFamily="18" charset="0"/>
                <a:cs typeface="Times New Roman" panose="02020603050405020304" pitchFamily="18" charset="0"/>
              </a:rPr>
            </a:br>
            <a:br>
              <a:rPr lang="en-US" sz="2400" b="1" dirty="0">
                <a:solidFill>
                  <a:srgbClr val="FF0000"/>
                </a:solidFill>
                <a:latin typeface="Times New Roman" panose="02020603050405020304" pitchFamily="18" charset="0"/>
                <a:cs typeface="Times New Roman" panose="02020603050405020304" pitchFamily="18" charset="0"/>
              </a:rPr>
            </a:br>
            <a:r>
              <a:rPr lang="en-US" sz="2400" dirty="0">
                <a:solidFill>
                  <a:srgbClr val="000000"/>
                </a:solidFill>
              </a:rPr>
              <a:t>Duration : 15 min</a:t>
            </a:r>
          </a:p>
        </p:txBody>
      </p:sp>
      <p:pic>
        <p:nvPicPr>
          <p:cNvPr id="7" name="Picture Placeholder 6" descr="A person posing for the camera&#10;&#10;Description automatically generated">
            <a:extLst>
              <a:ext uri="{FF2B5EF4-FFF2-40B4-BE49-F238E27FC236}">
                <a16:creationId xmlns:a16="http://schemas.microsoft.com/office/drawing/2014/main" id="{DFF2B48C-D0B8-4DEA-B55A-378D1CF759BC}"/>
              </a:ext>
            </a:extLst>
          </p:cNvPr>
          <p:cNvPicPr>
            <a:picLocks noGrp="1" noChangeAspect="1"/>
          </p:cNvPicPr>
          <p:nvPr>
            <p:ph type="pic" sz="quarter" idx="10"/>
          </p:nvPr>
        </p:nvPicPr>
        <p:blipFill>
          <a:blip r:embed="rId3"/>
          <a:srcRect l="6639" r="6639"/>
          <a:stretch>
            <a:fillRect/>
          </a:stretch>
        </p:blipFill>
        <p:spPr/>
      </p:pic>
      <p:pic>
        <p:nvPicPr>
          <p:cNvPr id="5" name="Picture Placeholder 3">
            <a:extLst>
              <a:ext uri="{FF2B5EF4-FFF2-40B4-BE49-F238E27FC236}">
                <a16:creationId xmlns:a16="http://schemas.microsoft.com/office/drawing/2014/main" id="{7629D081-18C2-4550-B859-DE7EE53D7666}"/>
              </a:ext>
            </a:extLst>
          </p:cNvPr>
          <p:cNvPicPr>
            <a:picLocks noChangeAspect="1"/>
          </p:cNvPicPr>
          <p:nvPr/>
        </p:nvPicPr>
        <p:blipFill>
          <a:blip r:embed="rId4"/>
          <a:srcRect l="20383" r="20383"/>
          <a:stretch>
            <a:fillRect/>
          </a:stretch>
        </p:blipFill>
        <p:spPr bwMode="ltGray">
          <a:xfrm>
            <a:off x="6208448" y="15923"/>
            <a:ext cx="6216651" cy="6992587"/>
          </a:xfrm>
          <a:prstGeom prst="rect">
            <a:avLst/>
          </a:prstGeom>
          <a:blipFill>
            <a:blip r:embed="rId5"/>
            <a:stretch>
              <a:fillRect/>
            </a:stretch>
          </a:blipFill>
        </p:spPr>
      </p:pic>
    </p:spTree>
    <p:extLst>
      <p:ext uri="{BB962C8B-B14F-4D97-AF65-F5344CB8AC3E}">
        <p14:creationId xmlns:p14="http://schemas.microsoft.com/office/powerpoint/2010/main" val="1649125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noAutofit/>
          </a:bodyPr>
          <a:lstStyle/>
          <a:p>
            <a:r>
              <a:rPr lang="en-US" altLang="en-US" sz="4801" dirty="0">
                <a:solidFill>
                  <a:schemeClr val="accent3"/>
                </a:solidFill>
              </a:rPr>
              <a:t>Learning involves</a:t>
            </a:r>
          </a:p>
        </p:txBody>
      </p:sp>
      <p:sp>
        <p:nvSpPr>
          <p:cNvPr id="3" name="Content Placeholder 2"/>
          <p:cNvSpPr>
            <a:spLocks noGrp="1"/>
          </p:cNvSpPr>
          <p:nvPr>
            <p:ph type="body" sz="quarter" idx="13"/>
          </p:nvPr>
        </p:nvSpPr>
        <p:spPr>
          <a:xfrm>
            <a:off x="411227" y="1165754"/>
            <a:ext cx="11791215" cy="5054710"/>
          </a:xfrm>
        </p:spPr>
        <p:txBody>
          <a:bodyPr>
            <a:normAutofit/>
          </a:bodyPr>
          <a:lstStyle/>
          <a:p>
            <a:r>
              <a:rPr lang="en-US" dirty="0"/>
              <a:t>Docker Images – CoreOS, Ubuntu, </a:t>
            </a:r>
            <a:r>
              <a:rPr lang="en-US" dirty="0" err="1"/>
              <a:t>Nanoserver</a:t>
            </a:r>
            <a:endParaRPr lang="en-US" dirty="0"/>
          </a:p>
          <a:p>
            <a:r>
              <a:rPr lang="en-US" dirty="0"/>
              <a:t>Dockerfile – Building Custom Images</a:t>
            </a:r>
          </a:p>
          <a:p>
            <a:r>
              <a:rPr lang="en-US" dirty="0"/>
              <a:t>Docker Run - Running Docker Containers</a:t>
            </a:r>
          </a:p>
          <a:p>
            <a:r>
              <a:rPr lang="en-US" dirty="0"/>
              <a:t>Microsoft Windows Containers </a:t>
            </a:r>
          </a:p>
          <a:p>
            <a:r>
              <a:rPr lang="en-US" dirty="0"/>
              <a:t>Windows Server Core &amp; Nano Server Images</a:t>
            </a:r>
          </a:p>
          <a:p>
            <a:r>
              <a:rPr lang="en-US" dirty="0"/>
              <a:t>Containers - IIS, ASP.NET 4.5 &amp; ASP.NET Core</a:t>
            </a:r>
          </a:p>
          <a:p>
            <a:r>
              <a:rPr lang="en-US" dirty="0"/>
              <a:t>Docker Persistent Volumes </a:t>
            </a:r>
          </a:p>
          <a:p>
            <a:r>
              <a:rPr lang="en-US" dirty="0"/>
              <a:t>Docker Trusted Registries (DTR) &amp; Self-Hosted Registries </a:t>
            </a:r>
          </a:p>
          <a:p>
            <a:r>
              <a:rPr lang="en-US" dirty="0"/>
              <a:t>Docker - Removing Images &amp; Volumes  </a:t>
            </a:r>
          </a:p>
          <a:p>
            <a:r>
              <a:rPr lang="en-US" dirty="0"/>
              <a:t>Microservices &amp; Containers</a:t>
            </a:r>
          </a:p>
          <a:p>
            <a:endParaRPr lang="en-US" dirty="0"/>
          </a:p>
        </p:txBody>
      </p:sp>
    </p:spTree>
    <p:extLst>
      <p:ext uri="{BB962C8B-B14F-4D97-AF65-F5344CB8AC3E}">
        <p14:creationId xmlns:p14="http://schemas.microsoft.com/office/powerpoint/2010/main" val="2934398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noAutofit/>
          </a:bodyPr>
          <a:lstStyle/>
          <a:p>
            <a:r>
              <a:rPr lang="en-US" altLang="en-US" sz="4801" dirty="0">
                <a:solidFill>
                  <a:schemeClr val="accent3"/>
                </a:solidFill>
              </a:rPr>
              <a:t>Learning involves (Cont..)</a:t>
            </a:r>
          </a:p>
        </p:txBody>
      </p:sp>
      <p:sp>
        <p:nvSpPr>
          <p:cNvPr id="3" name="Content Placeholder 2"/>
          <p:cNvSpPr>
            <a:spLocks noGrp="1"/>
          </p:cNvSpPr>
          <p:nvPr>
            <p:ph type="body" sz="quarter" idx="13"/>
          </p:nvPr>
        </p:nvSpPr>
        <p:spPr>
          <a:xfrm>
            <a:off x="411227" y="1165754"/>
            <a:ext cx="11791215" cy="5054710"/>
          </a:xfrm>
        </p:spPr>
        <p:txBody>
          <a:bodyPr>
            <a:normAutofit/>
          </a:bodyPr>
          <a:lstStyle/>
          <a:p>
            <a:r>
              <a:rPr lang="en-US" dirty="0"/>
              <a:t>Docker Compose – Defining multiple services </a:t>
            </a:r>
          </a:p>
          <a:p>
            <a:r>
              <a:rPr lang="en-US" dirty="0"/>
              <a:t>Docker &amp; DevOps</a:t>
            </a:r>
          </a:p>
          <a:p>
            <a:r>
              <a:rPr lang="en-US" dirty="0"/>
              <a:t>Docker Tasks – DevOps Build/Release Pipelines</a:t>
            </a:r>
          </a:p>
          <a:p>
            <a:r>
              <a:rPr lang="en-US" dirty="0"/>
              <a:t>Container Registry (ACR)</a:t>
            </a:r>
          </a:p>
          <a:p>
            <a:r>
              <a:rPr lang="en-US" dirty="0"/>
              <a:t>CI/CD – Azure DevOps,</a:t>
            </a:r>
          </a:p>
          <a:p>
            <a:r>
              <a:rPr lang="en-US" dirty="0"/>
              <a:t>Intro to ACI &amp; Azure Container Apps</a:t>
            </a:r>
          </a:p>
          <a:p>
            <a:r>
              <a:rPr lang="en-US" dirty="0"/>
              <a:t>Container Troubleshooting – Logs, Inspect etc.</a:t>
            </a:r>
          </a:p>
        </p:txBody>
      </p:sp>
    </p:spTree>
    <p:extLst>
      <p:ext uri="{BB962C8B-B14F-4D97-AF65-F5344CB8AC3E}">
        <p14:creationId xmlns:p14="http://schemas.microsoft.com/office/powerpoint/2010/main" val="4109042810"/>
      </p:ext>
    </p:extLst>
  </p:cSld>
  <p:clrMapOvr>
    <a:masterClrMapping/>
  </p:clrMapOvr>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1A6D54F3-F9C7-407A-9538-6F46E67083D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ign_x002d_off_x0020_status xmlns="cea7764e-6bf9-427d-be15-e74097e0a61c" xsi:nil="true"/>
    <Title_x0020_URL xmlns="cea7764e-6bf9-427d-be15-e74097e0a61c">
      <Url>https://sirona.visualstudio.com/_workitems/edit/41245</Url>
      <Description>https://sirona.visualstudio.com/_workitems/edit/41245</Description>
    </Title_x0020_URL>
    <_ip_UnifiedCompliancePolicyUIAction xmlns="http://schemas.microsoft.com/sharepoint/v3" xsi:nil="true"/>
    <Mail_x0020_Sent xmlns="cea7764e-6bf9-427d-be15-e74097e0a61c">false</Mail_x0020_Sent>
    <_Flow_SignoffStatus xmlns="cea7764e-6bf9-427d-be15-e74097e0a61c" xsi:nil="true"/>
    <Comments xmlns="cea7764e-6bf9-427d-be15-e74097e0a61c" xsi:nil="true"/>
    <_ip_UnifiedCompliancePolicyProperties xmlns="http://schemas.microsoft.com/sharepoint/v3" xsi:nil="true"/>
    <Lead_x0020_Signoff xmlns="cea7764e-6bf9-427d-be15-e74097e0a61c">false</Lead_x0020_Signoff>
    <Title_x0020_ID xmlns="cea7764e-6bf9-427d-be15-e74097e0a61c">41245</Title_x0020_ID>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9A62E282DDA434E979CD3E03185182E" ma:contentTypeVersion="22" ma:contentTypeDescription="Create a new document." ma:contentTypeScope="" ma:versionID="411f8dbfa59cee283d63b31959e752b1">
  <xsd:schema xmlns:xsd="http://www.w3.org/2001/XMLSchema" xmlns:xs="http://www.w3.org/2001/XMLSchema" xmlns:p="http://schemas.microsoft.com/office/2006/metadata/properties" xmlns:ns1="http://schemas.microsoft.com/sharepoint/v3" xmlns:ns2="cea7764e-6bf9-427d-be15-e74097e0a61c" xmlns:ns3="fb9ea31f-0ab8-44ff-80d1-5777f6d9d945" targetNamespace="http://schemas.microsoft.com/office/2006/metadata/properties" ma:root="true" ma:fieldsID="492dae4bbc73fa3e5f26ae1920f661a0" ns1:_="" ns2:_="" ns3:_="">
    <xsd:import namespace="http://schemas.microsoft.com/sharepoint/v3"/>
    <xsd:import namespace="cea7764e-6bf9-427d-be15-e74097e0a61c"/>
    <xsd:import namespace="fb9ea31f-0ab8-44ff-80d1-5777f6d9d945"/>
    <xsd:element name="properties">
      <xsd:complexType>
        <xsd:sequence>
          <xsd:element name="documentManagement">
            <xsd:complexType>
              <xsd:all>
                <xsd:element ref="ns2:Title_x0020_ID" minOccurs="0"/>
                <xsd:element ref="ns2:Title_x0020_URL" minOccurs="0"/>
                <xsd:element ref="ns2:Comments" minOccurs="0"/>
                <xsd:element ref="ns2:Sign_x002d_off_x0020_status" minOccurs="0"/>
                <xsd:element ref="ns2:Mail_x0020_Sent"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_Flow_SignoffStatus" minOccurs="0"/>
                <xsd:element ref="ns2:MediaServiceDateTaken" minOccurs="0"/>
                <xsd:element ref="ns2:Lead_x0020_Signoff"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ma:readOnly="false">
      <xsd:simpleType>
        <xsd:restriction base="dms:Note"/>
      </xsd:simpleType>
    </xsd:element>
    <xsd:element name="_ip_UnifiedCompliancePolicyUIAction" ma:index="24"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ea7764e-6bf9-427d-be15-e74097e0a61c" elementFormDefault="qualified">
    <xsd:import namespace="http://schemas.microsoft.com/office/2006/documentManagement/types"/>
    <xsd:import namespace="http://schemas.microsoft.com/office/infopath/2007/PartnerControls"/>
    <xsd:element name="Title_x0020_ID" ma:index="2" nillable="true" ma:displayName="Title ID" ma:internalName="Title_x0020_ID" ma:readOnly="false">
      <xsd:simpleType>
        <xsd:restriction base="dms:Number"/>
      </xsd:simpleType>
    </xsd:element>
    <xsd:element name="Title_x0020_URL" ma:index="3" nillable="true" ma:displayName="Title URL" ma:format="Hyperlink" ma:internalName="Title_x0020_URL"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mments" ma:index="4" nillable="true" ma:displayName="Comments" ma:internalName="Comments" ma:readOnly="false">
      <xsd:simpleType>
        <xsd:restriction base="dms:Note">
          <xsd:maxLength value="255"/>
        </xsd:restriction>
      </xsd:simpleType>
    </xsd:element>
    <xsd:element name="Sign_x002d_off_x0020_status" ma:index="5" nillable="true" ma:displayName="Sign-off status" ma:format="Dropdown" ma:internalName="Sign_x002d_off_x0020_status" ma:readOnly="false">
      <xsd:simpleType>
        <xsd:restriction base="dms:Choice">
          <xsd:enumeration value="Approve"/>
          <xsd:enumeration value="Approved with Comments"/>
          <xsd:enumeration value="Rejected with Comments"/>
        </xsd:restriction>
      </xsd:simpleType>
    </xsd:element>
    <xsd:element name="Mail_x0020_Sent" ma:index="6" nillable="true" ma:displayName="Mail Sent" ma:default="0" ma:internalName="Mail_x0020_Sent" ma:readOnly="false">
      <xsd:simpleType>
        <xsd:restriction base="dms:Boolea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MediaServiceAutoTags" ma:index="19" nillable="true" ma:displayName="Tags" ma:hidden="true" ma:internalName="MediaServiceAutoTags"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hidden="true" ma:internalName="MediaServiceOCR" ma:readOnly="true">
      <xsd:simpleType>
        <xsd:restriction base="dms:Note"/>
      </xsd:simpleType>
    </xsd:element>
    <xsd:element name="_Flow_SignoffStatus" ma:index="25" nillable="true" ma:displayName="Sign-off status" ma:hidden="true" ma:internalName="Sign_x002d_off_x0020_status0" ma:readOnly="false">
      <xsd:simpleType>
        <xsd:restriction base="dms:Text"/>
      </xsd:simpleType>
    </xsd:element>
    <xsd:element name="MediaServiceDateTaken" ma:index="26" nillable="true" ma:displayName="MediaServiceDateTaken" ma:hidden="true" ma:internalName="MediaServiceDateTaken" ma:readOnly="true">
      <xsd:simpleType>
        <xsd:restriction base="dms:Text"/>
      </xsd:simpleType>
    </xsd:element>
    <xsd:element name="Lead_x0020_Signoff" ma:index="27" nillable="true" ma:displayName="Lead Signoff" ma:default="0" ma:internalName="Lead_x0020_Signoff">
      <xsd:simpleType>
        <xsd:restriction base="dms:Boolean"/>
      </xsd:simpleType>
    </xsd:element>
    <xsd:element name="MediaServiceLocation" ma:index="28"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9ea31f-0ab8-44ff-80d1-5777f6d9d945" elementFormDefault="qualified">
    <xsd:import namespace="http://schemas.microsoft.com/office/2006/documentManagement/types"/>
    <xsd:import namespace="http://schemas.microsoft.com/office/infopath/2007/PartnerControls"/>
    <xsd:element name="SharedWithUsers" ma:index="17"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hidden="true" ma:internalName="SharedWithDetail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cea7764e-6bf9-427d-be15-e74097e0a61c"/>
    <ds:schemaRef ds:uri="fb9ea31f-0ab8-44ff-80d1-5777f6d9d94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07E42D6-1D20-4C45-8938-491B75E24B79}">
  <ds:schemaRefs>
    <ds:schemaRef ds:uri="cea7764e-6bf9-427d-be15-e74097e0a61c"/>
    <ds:schemaRef ds:uri="fb9ea31f-0ab8-44ff-80d1-5777f6d9d94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3991</TotalTime>
  <Words>5325</Words>
  <Application>Microsoft Office PowerPoint</Application>
  <PresentationFormat>Custom</PresentationFormat>
  <Paragraphs>896</Paragraphs>
  <Slides>50</Slides>
  <Notes>50</Notes>
  <HiddenSlides>3</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50</vt:i4>
      </vt:variant>
    </vt:vector>
  </HeadingPairs>
  <TitlesOfParts>
    <vt:vector size="64" baseType="lpstr">
      <vt:lpstr>Arial</vt:lpstr>
      <vt:lpstr>Calibri</vt:lpstr>
      <vt:lpstr>Calibri Light</vt:lpstr>
      <vt:lpstr>Consolas</vt:lpstr>
      <vt:lpstr>Lucida Console</vt:lpstr>
      <vt:lpstr>Lucida Sans</vt:lpstr>
      <vt:lpstr>Segoe UI</vt:lpstr>
      <vt:lpstr>Segoe UI Light</vt:lpstr>
      <vt:lpstr>Symbol</vt:lpstr>
      <vt:lpstr>Times New Roman</vt:lpstr>
      <vt:lpstr>Verdana Pro Light</vt:lpstr>
      <vt:lpstr>Wingdings</vt:lpstr>
      <vt:lpstr>WHITE TEMPLATE</vt:lpstr>
      <vt:lpstr>COLOR TEMPLATE</vt:lpstr>
      <vt:lpstr>Modernizing Applications with Containers and Orchestrators</vt:lpstr>
      <vt:lpstr>PowerPoint Presentation</vt:lpstr>
      <vt:lpstr>Day 1 Introduction to Containers Getting Started with Windows Containers  Day 2  Advanced Docker Topics  Microservices and Containers Container Orchestrators   Day 3 DevOps with Containers Monitoring and Troubleshooting Containers </vt:lpstr>
      <vt:lpstr>Introduction and Logistics</vt:lpstr>
      <vt:lpstr>Pradeep Nair Microsoft Services</vt:lpstr>
      <vt:lpstr>Introduction and Logistics</vt:lpstr>
      <vt:lpstr>Setup Labs  http://aka.ms/PremierEducation  Training Key: CF435B67879A4042  Duration : 15 min</vt:lpstr>
      <vt:lpstr>Learning involves</vt:lpstr>
      <vt:lpstr>Learning involves (Cont..)</vt:lpstr>
      <vt:lpstr>Course Outline</vt:lpstr>
      <vt:lpstr>Course Outline</vt:lpstr>
      <vt:lpstr>Course Outline</vt:lpstr>
      <vt:lpstr>Course Outline</vt:lpstr>
      <vt:lpstr>Module 1 - Introduction to Containers  </vt:lpstr>
      <vt:lpstr>Objectives</vt:lpstr>
      <vt:lpstr>Understanding the Use Case for Containers</vt:lpstr>
      <vt:lpstr>Challenges with Virtualization</vt:lpstr>
      <vt:lpstr>Virtual Machines versus Containers </vt:lpstr>
      <vt:lpstr>Virtual Machine versus Containers </vt:lpstr>
      <vt:lpstr>PowerPoint Presentation</vt:lpstr>
      <vt:lpstr>PowerPoint Presentation</vt:lpstr>
      <vt:lpstr>Understanding Docker</vt:lpstr>
      <vt:lpstr>What is &amp; Why Docker?</vt:lpstr>
      <vt:lpstr>Key Container Terminology and Concepts</vt:lpstr>
      <vt:lpstr>Docker Vocabulary </vt:lpstr>
      <vt:lpstr>Understanding Docker</vt:lpstr>
      <vt:lpstr>Containers</vt:lpstr>
      <vt:lpstr>Docker Platform</vt:lpstr>
      <vt:lpstr>Docker Platform (Cont.)</vt:lpstr>
      <vt:lpstr>Docker Platform (Cont.)</vt:lpstr>
      <vt:lpstr>Docker Platform (Cont.)</vt:lpstr>
      <vt:lpstr>Quick Question?</vt:lpstr>
      <vt:lpstr>Demonstration: Running Docker Containers</vt:lpstr>
      <vt:lpstr>Docker In Action </vt:lpstr>
      <vt:lpstr>Docker Registry </vt:lpstr>
      <vt:lpstr>Demonstration:  Docker Registry </vt:lpstr>
      <vt:lpstr>Docker Images</vt:lpstr>
      <vt:lpstr>Demonstration:  Docker Image Layers</vt:lpstr>
      <vt:lpstr>Dockerfile </vt:lpstr>
      <vt:lpstr>Common Dockerfile Instructions</vt:lpstr>
      <vt:lpstr>Image Tags</vt:lpstr>
      <vt:lpstr>Demonstration:  Dockerfile and Docker Build</vt:lpstr>
      <vt:lpstr>How does Docker build work?</vt:lpstr>
      <vt:lpstr>How does Docker build work?</vt:lpstr>
      <vt:lpstr>PowerPoint Presentation</vt:lpstr>
      <vt:lpstr>Demonstration: Running SQL Server 2017 inside Container</vt:lpstr>
      <vt:lpstr>Docker and Microsoft Partnership </vt:lpstr>
      <vt:lpstr>Docker and Microsoft Partnership (Cont.) </vt:lpstr>
      <vt:lpstr>Lab: Introduction to Containers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Applications with Containers</dc:title>
  <dc:creator>Pradeep Nair</dc:creator>
  <cp:lastModifiedBy>Pradeep Nair</cp:lastModifiedBy>
  <cp:revision>2</cp:revision>
  <dcterms:modified xsi:type="dcterms:W3CDTF">2021-11-22T06:07:38Z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0x01010039A62E282DDA434E979CD3E03185182E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dlc_DocIdItemGuid">
    <vt:lpwstr>281ce212-3df1-42ff-84a9-baf1ecfd3d19</vt:lpwstr>
  </property>
  <property fmtid="{D5CDD505-2E9C-101B-9397-08002B2CF9AE}" pid="12" name="MSIP_Label_f42aa342-8706-4288-bd11-ebb85995028c_Enabled">
    <vt:lpwstr>True</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Owner">
    <vt:lpwstr>alexmuk@microsoft.com</vt:lpwstr>
  </property>
  <property fmtid="{D5CDD505-2E9C-101B-9397-08002B2CF9AE}" pid="15" name="MSIP_Label_f42aa342-8706-4288-bd11-ebb85995028c_SetDate">
    <vt:lpwstr>2018-02-28T22:17:43.3895223Z</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